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Arial Narrow"/>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noRCVAukOoMijo5litiVW9xYp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alNarrow-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ArialNarrow-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rialNarrow-bold.fntdata"/><Relationship Id="rId6" Type="http://schemas.openxmlformats.org/officeDocument/2006/relationships/slide" Target="slides/slide2.xml"/><Relationship Id="rId18" Type="http://schemas.openxmlformats.org/officeDocument/2006/relationships/font" Target="fonts/ArialNarrow-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59f2465ab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59f2465ab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t>Boys’ voices crack and eventually become deeper; girls’ breasts develop; boys and girls grow hair under arms and in pubic areas; boys will grow hair on their faces; and acne is caused by all the hormones at work in the body - you might see pimples on your face, upper back or upper chest. </a:t>
            </a:r>
            <a:endParaRPr/>
          </a:p>
          <a:p>
            <a:pPr indent="0" lvl="0" marL="0" rtl="0" algn="l">
              <a:spcBef>
                <a:spcPts val="0"/>
              </a:spcBef>
              <a:spcAft>
                <a:spcPts val="0"/>
              </a:spcAft>
              <a:buNone/>
            </a:pPr>
            <a:r>
              <a:t/>
            </a:r>
            <a:endParaRPr/>
          </a:p>
        </p:txBody>
      </p:sp>
      <p:sp>
        <p:nvSpPr>
          <p:cNvPr id="152" name="Google Shape;152;gb59f2465ab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59f2465ab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59f2465ab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t>EMOTIONAL CHANGES: During puberty you might feel confused or have strong emotions that you’ve never had before. You might feel really sensitive or become upset easily. Sometimes it can be hard to deal with all these new emotions.  One minute you may feel on top of the world, and the next minute you may feel down in the dumps. Talk to your house parent or social worker if it gets overwhelming.</a:t>
            </a:r>
            <a:endParaRPr/>
          </a:p>
        </p:txBody>
      </p:sp>
      <p:sp>
        <p:nvSpPr>
          <p:cNvPr id="160" name="Google Shape;160;gb59f2465ab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59f2465ab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59f2465ab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t>IT’S OK! All of these changes can make you feel nervous or scared. Remember, the changes happening are normal.</a:t>
            </a:r>
            <a:endParaRPr/>
          </a:p>
          <a:p>
            <a:pPr indent="0" lvl="0" marL="0" rtl="0" algn="l">
              <a:spcBef>
                <a:spcPts val="0"/>
              </a:spcBef>
              <a:spcAft>
                <a:spcPts val="0"/>
              </a:spcAft>
              <a:buNone/>
            </a:pPr>
            <a:r>
              <a:t/>
            </a:r>
            <a:endParaRPr/>
          </a:p>
        </p:txBody>
      </p:sp>
      <p:sp>
        <p:nvSpPr>
          <p:cNvPr id="168" name="Google Shape;168;gb59f2465ab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59f2465ab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59f2465ab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b59f2465ab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59f2465a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b59f2465a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WHAT IS PUBERTY? Puberty is the time when your body begins to develop and change as you grow from child to adult. </a:t>
            </a:r>
            <a:endParaRPr/>
          </a:p>
        </p:txBody>
      </p:sp>
      <p:sp>
        <p:nvSpPr>
          <p:cNvPr id="87" name="Google Shape;87;gb59f2465a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59f2465a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b59f2465ab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t>WHAT HAPPENS TO MY BODY? During puberty your body will grow faster than any other time in your life, except for when you were a baby. </a:t>
            </a:r>
            <a:endParaRPr b="1"/>
          </a:p>
          <a:p>
            <a:pPr indent="0" lvl="0" marL="0" rtl="0" algn="l">
              <a:spcBef>
                <a:spcPts val="0"/>
              </a:spcBef>
              <a:spcAft>
                <a:spcPts val="0"/>
              </a:spcAft>
              <a:buNone/>
            </a:pPr>
            <a:r>
              <a:t/>
            </a:r>
            <a:endParaRPr/>
          </a:p>
        </p:txBody>
      </p:sp>
      <p:sp>
        <p:nvSpPr>
          <p:cNvPr id="95" name="Google Shape;95;gb59f2465ab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59f2465ab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59f2465ab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t>WHO GOES THROUGH PUBERTY? Everybody goes through these changes  - no two people are exactly alike, but everybody goes through puberty. It helps to know about the changes that puberty causes before they happen. That way, you know what to expect.</a:t>
            </a:r>
            <a:endParaRPr b="1"/>
          </a:p>
          <a:p>
            <a:pPr indent="0" lvl="0" marL="0" rtl="0" algn="l">
              <a:spcBef>
                <a:spcPts val="0"/>
              </a:spcBef>
              <a:spcAft>
                <a:spcPts val="0"/>
              </a:spcAft>
              <a:buNone/>
            </a:pPr>
            <a:r>
              <a:t/>
            </a:r>
            <a:endParaRPr/>
          </a:p>
        </p:txBody>
      </p:sp>
      <p:sp>
        <p:nvSpPr>
          <p:cNvPr id="103" name="Google Shape;103;gb59f2465ab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59f2465a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59f2465ab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t>WHEN DOES IT START? Puberty doesn’t start on a specific date – like your 10</a:t>
            </a:r>
            <a:r>
              <a:rPr b="1" baseline="30000" lang="en-US"/>
              <a:t>th</a:t>
            </a:r>
            <a:r>
              <a:rPr b="1" lang="en-US"/>
              <a:t> birthday.  It’s different for everyone. And puberty has different schedules for girls and boys.  Usually, puberty starts between ages 8 and 13 in girls and ages 9 and 15 in boys.  This wide range in ages may help explain why some of your friends still look like a child, where others look more like adults. </a:t>
            </a:r>
            <a:endParaRPr b="1"/>
          </a:p>
          <a:p>
            <a:pPr indent="0" lvl="0" marL="0" rtl="0" algn="l">
              <a:spcBef>
                <a:spcPts val="0"/>
              </a:spcBef>
              <a:spcAft>
                <a:spcPts val="0"/>
              </a:spcAft>
              <a:buNone/>
            </a:pPr>
            <a:r>
              <a:t/>
            </a:r>
            <a:endParaRPr/>
          </a:p>
        </p:txBody>
      </p:sp>
      <p:sp>
        <p:nvSpPr>
          <p:cNvPr id="111" name="Google Shape;111;gb59f2465ab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59f2465ab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59f2465ab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t>Puberty is not a race. There is no shame in being the last in your class to hit puberty, and there’s no shame in being first. Puberty happens when it happens, and every person has his/her own schedule.</a:t>
            </a:r>
            <a:endParaRPr/>
          </a:p>
        </p:txBody>
      </p:sp>
      <p:sp>
        <p:nvSpPr>
          <p:cNvPr id="119" name="Google Shape;119;gb59f2465ab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59f2465ab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59f2465ab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t>HOW LONG DOES IT LAST? Again it’s different for each person. Some girls and boys develop quickly, taking only 2-3 years to go through most of the changes. For other kids, the changes of puberty will take longer, maybe 4-5 years. Puberty doesn’t happen all at once – it is a slow, gradual change.</a:t>
            </a:r>
            <a:endParaRPr b="1"/>
          </a:p>
          <a:p>
            <a:pPr indent="0" lvl="0" marL="0" rtl="0" algn="l">
              <a:spcBef>
                <a:spcPts val="0"/>
              </a:spcBef>
              <a:spcAft>
                <a:spcPts val="0"/>
              </a:spcAft>
              <a:buNone/>
            </a:pPr>
            <a:r>
              <a:t/>
            </a:r>
            <a:endParaRPr/>
          </a:p>
        </p:txBody>
      </p:sp>
      <p:sp>
        <p:nvSpPr>
          <p:cNvPr id="127" name="Google Shape;127;gb59f2465ab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59f2465ab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59f2465ab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t>PHYSICAL CHANGES: When you are ready to begin puberty, your body releases special hormones.  Depending on whether you're a boy or a girl, these hormones go to work on different parts of the body.</a:t>
            </a:r>
            <a:endParaRPr/>
          </a:p>
          <a:p>
            <a:pPr indent="0" lvl="0" marL="0" rtl="0" algn="l">
              <a:spcBef>
                <a:spcPts val="0"/>
              </a:spcBef>
              <a:spcAft>
                <a:spcPts val="0"/>
              </a:spcAft>
              <a:buNone/>
            </a:pPr>
            <a:r>
              <a:rPr b="1" lang="en-US"/>
              <a:t>During puberty you get bigger and taller. Girls’ bodies usually become curvier and their hips get wider. A boy's shoulders will grow wider and his body will become more muscular. The growth spurt lasts 2-3 years. You may find your clothes don’t fit the same as they did.</a:t>
            </a:r>
            <a:endParaRPr/>
          </a:p>
        </p:txBody>
      </p:sp>
      <p:sp>
        <p:nvSpPr>
          <p:cNvPr id="135" name="Google Shape;135;gb59f2465ab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59f2465ab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59f2465ab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a:t>Your arms, legs, hands and feet may grow faster than the rest of your body. You may feel clumsy and awkward adjusting to your new body.</a:t>
            </a:r>
            <a:endParaRPr/>
          </a:p>
          <a:p>
            <a:pPr indent="0" lvl="0" marL="0" rtl="0" algn="l">
              <a:spcBef>
                <a:spcPts val="0"/>
              </a:spcBef>
              <a:spcAft>
                <a:spcPts val="0"/>
              </a:spcAft>
              <a:buNone/>
            </a:pPr>
            <a:r>
              <a:t/>
            </a:r>
            <a:endParaRPr/>
          </a:p>
        </p:txBody>
      </p:sp>
      <p:sp>
        <p:nvSpPr>
          <p:cNvPr id="144" name="Google Shape;144;gb59f2465ab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2.jpg"/><Relationship Id="rId4" Type="http://schemas.openxmlformats.org/officeDocument/2006/relationships/image" Target="../media/image3.jpg"/><Relationship Id="rId10"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9740" l="0" r="0" t="9645"/>
          <a:stretch/>
        </p:blipFill>
        <p:spPr>
          <a:xfrm>
            <a:off x="0" y="-21265"/>
            <a:ext cx="12192000" cy="6932428"/>
          </a:xfrm>
          <a:prstGeom prst="rect">
            <a:avLst/>
          </a:prstGeom>
          <a:noFill/>
          <a:ln>
            <a:noFill/>
          </a:ln>
        </p:spPr>
      </p:pic>
      <p:sp>
        <p:nvSpPr>
          <p:cNvPr id="14" name="Google Shape;14;p3"/>
          <p:cNvSpPr/>
          <p:nvPr/>
        </p:nvSpPr>
        <p:spPr>
          <a:xfrm>
            <a:off x="0" y="0"/>
            <a:ext cx="12192000" cy="6932428"/>
          </a:xfrm>
          <a:prstGeom prst="rect">
            <a:avLst/>
          </a:prstGeom>
          <a:solidFill>
            <a:srgbClr val="1A334C">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37023"/>
              </a:solidFill>
              <a:latin typeface="Times New Roman"/>
              <a:ea typeface="Times New Roman"/>
              <a:cs typeface="Times New Roman"/>
              <a:sym typeface="Times New Roman"/>
            </a:endParaRPr>
          </a:p>
        </p:txBody>
      </p:sp>
      <p:pic>
        <p:nvPicPr>
          <p:cNvPr id="15" name="Google Shape;15;p3"/>
          <p:cNvPicPr preferRelativeResize="0"/>
          <p:nvPr/>
        </p:nvPicPr>
        <p:blipFill rotWithShape="1">
          <a:blip r:embed="rId3">
            <a:alphaModFix/>
          </a:blip>
          <a:srcRect b="0" l="0" r="0" t="0"/>
          <a:stretch/>
        </p:blipFill>
        <p:spPr>
          <a:xfrm>
            <a:off x="4387705" y="3881559"/>
            <a:ext cx="3814446" cy="2811247"/>
          </a:xfrm>
          <a:prstGeom prst="rect">
            <a:avLst/>
          </a:prstGeom>
          <a:noFill/>
          <a:ln>
            <a:noFill/>
          </a:ln>
        </p:spPr>
      </p:pic>
      <p:sp>
        <p:nvSpPr>
          <p:cNvPr id="16" name="Google Shape;16;p3"/>
          <p:cNvSpPr txBox="1"/>
          <p:nvPr>
            <p:ph type="title"/>
          </p:nvPr>
        </p:nvSpPr>
        <p:spPr>
          <a:xfrm>
            <a:off x="1037128" y="2337639"/>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37023"/>
              </a:buClr>
              <a:buSzPts val="4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bg>
      <p:bgPr>
        <a:solidFill>
          <a:srgbClr val="1D334A"/>
        </a:solidFill>
      </p:bgPr>
    </p:bg>
    <p:spTree>
      <p:nvGrpSpPr>
        <p:cNvPr id="59" name="Shape 59"/>
        <p:cNvGrpSpPr/>
        <p:nvPr/>
      </p:nvGrpSpPr>
      <p:grpSpPr>
        <a:xfrm>
          <a:off x="0" y="0"/>
          <a:ext cx="0" cy="0"/>
          <a:chOff x="0" y="0"/>
          <a:chExt cx="0" cy="0"/>
        </a:xfrm>
      </p:grpSpPr>
      <p:sp>
        <p:nvSpPr>
          <p:cNvPr id="60" name="Google Shape;60;p12"/>
          <p:cNvSpPr txBox="1"/>
          <p:nvPr>
            <p:ph idx="1" type="body"/>
          </p:nvPr>
        </p:nvSpPr>
        <p:spPr>
          <a:xfrm>
            <a:off x="1349608" y="2398171"/>
            <a:ext cx="9143690" cy="34115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2"/>
          <p:cNvSpPr txBox="1"/>
          <p:nvPr>
            <p:ph type="title"/>
          </p:nvPr>
        </p:nvSpPr>
        <p:spPr>
          <a:xfrm>
            <a:off x="501222" y="68476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2" name="Shape 62"/>
        <p:cNvGrpSpPr/>
        <p:nvPr/>
      </p:nvGrpSpPr>
      <p:grpSpPr>
        <a:xfrm>
          <a:off x="0" y="0"/>
          <a:ext cx="0" cy="0"/>
          <a:chOff x="0" y="0"/>
          <a:chExt cx="0" cy="0"/>
        </a:xfrm>
      </p:grpSpPr>
      <p:sp>
        <p:nvSpPr>
          <p:cNvPr id="63" name="Google Shape;63;p13"/>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3"/>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5"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b="0" l="0" r="69439" t="-188"/>
          <a:stretch/>
        </p:blipFill>
        <p:spPr>
          <a:xfrm>
            <a:off x="10584879" y="301787"/>
            <a:ext cx="1302321" cy="1261597"/>
          </a:xfrm>
          <a:prstGeom prst="rect">
            <a:avLst/>
          </a:prstGeom>
          <a:noFill/>
          <a:ln>
            <a:noFill/>
          </a:ln>
        </p:spPr>
      </p:pic>
      <p:sp>
        <p:nvSpPr>
          <p:cNvPr id="67" name="Google Shape;67;p14"/>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4"/>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chemeClr val="lt1"/>
        </a:solidFill>
      </p:bgPr>
    </p:bg>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2">
            <a:alphaModFix/>
          </a:blip>
          <a:srcRect b="0" l="0" r="69333" t="-1026"/>
          <a:stretch/>
        </p:blipFill>
        <p:spPr>
          <a:xfrm>
            <a:off x="10815638" y="5587410"/>
            <a:ext cx="1100139" cy="1070928"/>
          </a:xfrm>
          <a:prstGeom prst="rect">
            <a:avLst/>
          </a:prstGeom>
          <a:noFill/>
          <a:ln>
            <a:noFill/>
          </a:ln>
        </p:spPr>
      </p:pic>
      <p:sp>
        <p:nvSpPr>
          <p:cNvPr id="71" name="Google Shape;71;p15"/>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5"/>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chemeClr val="lt1"/>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2">
            <a:alphaModFix/>
          </a:blip>
          <a:srcRect b="0" l="0" r="69333" t="-1026"/>
          <a:stretch/>
        </p:blipFill>
        <p:spPr>
          <a:xfrm>
            <a:off x="10887075" y="172447"/>
            <a:ext cx="1100139" cy="1070928"/>
          </a:xfrm>
          <a:prstGeom prst="rect">
            <a:avLst/>
          </a:prstGeom>
          <a:noFill/>
          <a:ln>
            <a:noFill/>
          </a:ln>
        </p:spPr>
      </p:pic>
      <p:sp>
        <p:nvSpPr>
          <p:cNvPr id="75" name="Google Shape;75;p16"/>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a:off x="1316618" y="2319648"/>
            <a:ext cx="8072709" cy="360165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D334A"/>
              </a:buClr>
              <a:buSzPts val="2800"/>
              <a:buChar char="•"/>
              <a:defRPr>
                <a:solidFill>
                  <a:srgbClr val="1D334A"/>
                </a:solidFill>
              </a:defRPr>
            </a:lvl1pPr>
            <a:lvl2pPr indent="-381000" lvl="1" marL="914400" algn="l">
              <a:lnSpc>
                <a:spcPct val="90000"/>
              </a:lnSpc>
              <a:spcBef>
                <a:spcPts val="500"/>
              </a:spcBef>
              <a:spcAft>
                <a:spcPts val="0"/>
              </a:spcAft>
              <a:buClr>
                <a:srgbClr val="1D334A"/>
              </a:buClr>
              <a:buSzPts val="2400"/>
              <a:buChar char="•"/>
              <a:defRPr>
                <a:solidFill>
                  <a:srgbClr val="1D334A"/>
                </a:solidFill>
              </a:defRPr>
            </a:lvl2pPr>
            <a:lvl3pPr indent="-355600" lvl="2" marL="1371600" algn="l">
              <a:lnSpc>
                <a:spcPct val="90000"/>
              </a:lnSpc>
              <a:spcBef>
                <a:spcPts val="500"/>
              </a:spcBef>
              <a:spcAft>
                <a:spcPts val="0"/>
              </a:spcAft>
              <a:buClr>
                <a:srgbClr val="1D334A"/>
              </a:buClr>
              <a:buSzPts val="2000"/>
              <a:buChar char="•"/>
              <a:defRPr>
                <a:solidFill>
                  <a:srgbClr val="1D334A"/>
                </a:solidFill>
              </a:defRPr>
            </a:lvl3pPr>
            <a:lvl4pPr indent="-342900" lvl="3" marL="1828800" algn="l">
              <a:lnSpc>
                <a:spcPct val="90000"/>
              </a:lnSpc>
              <a:spcBef>
                <a:spcPts val="500"/>
              </a:spcBef>
              <a:spcAft>
                <a:spcPts val="0"/>
              </a:spcAft>
              <a:buClr>
                <a:srgbClr val="1D334A"/>
              </a:buClr>
              <a:buSzPts val="1800"/>
              <a:buChar char="•"/>
              <a:defRPr>
                <a:solidFill>
                  <a:srgbClr val="1D334A"/>
                </a:solidFill>
              </a:defRPr>
            </a:lvl4pPr>
            <a:lvl5pPr indent="-342900" lvl="4" marL="2286000" algn="l">
              <a:lnSpc>
                <a:spcPct val="90000"/>
              </a:lnSpc>
              <a:spcBef>
                <a:spcPts val="500"/>
              </a:spcBef>
              <a:spcAft>
                <a:spcPts val="0"/>
              </a:spcAft>
              <a:buClr>
                <a:srgbClr val="1D334A"/>
              </a:buClr>
              <a:buSzPts val="1800"/>
              <a:buChar char="•"/>
              <a:defRPr>
                <a:solidFill>
                  <a:srgbClr val="1D334A"/>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37549" l="0" r="-234" t="6491"/>
          <a:stretch/>
        </p:blipFill>
        <p:spPr>
          <a:xfrm>
            <a:off x="0" y="1"/>
            <a:ext cx="12284242" cy="6858000"/>
          </a:xfrm>
          <a:prstGeom prst="rect">
            <a:avLst/>
          </a:prstGeom>
          <a:noFill/>
          <a:ln>
            <a:noFill/>
          </a:ln>
        </p:spPr>
      </p:pic>
      <p:pic>
        <p:nvPicPr>
          <p:cNvPr id="19" name="Google Shape;19;p4"/>
          <p:cNvPicPr preferRelativeResize="0"/>
          <p:nvPr/>
        </p:nvPicPr>
        <p:blipFill rotWithShape="1">
          <a:blip r:embed="rId3">
            <a:alphaModFix/>
          </a:blip>
          <a:srcRect b="0" l="0" r="0" t="0"/>
          <a:stretch/>
        </p:blipFill>
        <p:spPr>
          <a:xfrm>
            <a:off x="0" y="0"/>
            <a:ext cx="7619963" cy="22516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5"/>
          <p:cNvPicPr preferRelativeResize="0"/>
          <p:nvPr/>
        </p:nvPicPr>
        <p:blipFill rotWithShape="1">
          <a:blip r:embed="rId2">
            <a:alphaModFix/>
          </a:blip>
          <a:srcRect b="14787" l="0" r="0" t="0"/>
          <a:stretch/>
        </p:blipFill>
        <p:spPr>
          <a:xfrm>
            <a:off x="0" y="0"/>
            <a:ext cx="12192000" cy="6932428"/>
          </a:xfrm>
          <a:prstGeom prst="rect">
            <a:avLst/>
          </a:prstGeom>
          <a:noFill/>
          <a:ln>
            <a:noFill/>
          </a:ln>
        </p:spPr>
      </p:pic>
      <p:sp>
        <p:nvSpPr>
          <p:cNvPr id="23" name="Google Shape;23;p5"/>
          <p:cNvSpPr/>
          <p:nvPr/>
        </p:nvSpPr>
        <p:spPr>
          <a:xfrm>
            <a:off x="0" y="0"/>
            <a:ext cx="12192000" cy="6932428"/>
          </a:xfrm>
          <a:prstGeom prst="rect">
            <a:avLst/>
          </a:prstGeom>
          <a:solidFill>
            <a:srgbClr val="1A334C">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37023"/>
              </a:solidFill>
              <a:latin typeface="Times New Roman"/>
              <a:ea typeface="Times New Roman"/>
              <a:cs typeface="Times New Roman"/>
              <a:sym typeface="Times New Roman"/>
            </a:endParaRPr>
          </a:p>
        </p:txBody>
      </p:sp>
      <p:pic>
        <p:nvPicPr>
          <p:cNvPr id="24" name="Google Shape;24;p5"/>
          <p:cNvPicPr preferRelativeResize="0"/>
          <p:nvPr/>
        </p:nvPicPr>
        <p:blipFill rotWithShape="1">
          <a:blip r:embed="rId3">
            <a:alphaModFix/>
          </a:blip>
          <a:srcRect b="0" l="0" r="0" t="0"/>
          <a:stretch/>
        </p:blipFill>
        <p:spPr>
          <a:xfrm>
            <a:off x="416688" y="400716"/>
            <a:ext cx="4930697" cy="1457021"/>
          </a:xfrm>
          <a:prstGeom prst="rect">
            <a:avLst/>
          </a:prstGeom>
          <a:noFill/>
          <a:ln>
            <a:noFill/>
          </a:ln>
        </p:spPr>
      </p:pic>
      <p:sp>
        <p:nvSpPr>
          <p:cNvPr id="25" name="Google Shape;25;p5"/>
          <p:cNvSpPr txBox="1"/>
          <p:nvPr>
            <p:ph type="title"/>
          </p:nvPr>
        </p:nvSpPr>
        <p:spPr>
          <a:xfrm>
            <a:off x="838200" y="5229132"/>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37023"/>
              </a:buClr>
              <a:buSzPts val="4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sp>
        <p:nvSpPr>
          <p:cNvPr id="27" name="Google Shape;2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8" name="Google Shape;28;p6"/>
          <p:cNvPicPr preferRelativeResize="0"/>
          <p:nvPr/>
        </p:nvPicPr>
        <p:blipFill rotWithShape="1">
          <a:blip r:embed="rId2">
            <a:alphaModFix/>
          </a:blip>
          <a:srcRect b="14787" l="0" r="0" t="0"/>
          <a:stretch/>
        </p:blipFill>
        <p:spPr>
          <a:xfrm>
            <a:off x="0" y="0"/>
            <a:ext cx="12192000" cy="6932428"/>
          </a:xfrm>
          <a:prstGeom prst="rect">
            <a:avLst/>
          </a:prstGeom>
          <a:noFill/>
          <a:ln>
            <a:noFill/>
          </a:ln>
        </p:spPr>
      </p:pic>
      <p:sp>
        <p:nvSpPr>
          <p:cNvPr id="29" name="Google Shape;29;p6"/>
          <p:cNvSpPr/>
          <p:nvPr/>
        </p:nvSpPr>
        <p:spPr>
          <a:xfrm>
            <a:off x="0" y="0"/>
            <a:ext cx="12192000" cy="6932428"/>
          </a:xfrm>
          <a:prstGeom prst="rect">
            <a:avLst/>
          </a:prstGeom>
          <a:solidFill>
            <a:srgbClr val="1A334C">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37023"/>
              </a:solidFill>
              <a:latin typeface="Times New Roman"/>
              <a:ea typeface="Times New Roman"/>
              <a:cs typeface="Times New Roman"/>
              <a:sym typeface="Times New Roman"/>
            </a:endParaRPr>
          </a:p>
        </p:txBody>
      </p:sp>
      <p:sp>
        <p:nvSpPr>
          <p:cNvPr id="30" name="Google Shape;30;p6"/>
          <p:cNvSpPr txBox="1"/>
          <p:nvPr>
            <p:ph type="title"/>
          </p:nvPr>
        </p:nvSpPr>
        <p:spPr>
          <a:xfrm>
            <a:off x="838200" y="5229132"/>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37023"/>
              </a:buClr>
              <a:buSzPts val="44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sp>
        <p:nvSpPr>
          <p:cNvPr id="32" name="Google Shape;32;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98D93"/>
              </a:buClr>
              <a:buSzPts val="2400"/>
              <a:buNone/>
              <a:defRPr sz="2400">
                <a:solidFill>
                  <a:srgbClr val="898D93"/>
                </a:solidFill>
              </a:defRPr>
            </a:lvl1pPr>
            <a:lvl2pPr indent="-228600" lvl="1" marL="914400" algn="l">
              <a:lnSpc>
                <a:spcPct val="90000"/>
              </a:lnSpc>
              <a:spcBef>
                <a:spcPts val="500"/>
              </a:spcBef>
              <a:spcAft>
                <a:spcPts val="0"/>
              </a:spcAft>
              <a:buClr>
                <a:srgbClr val="898D93"/>
              </a:buClr>
              <a:buSzPts val="2000"/>
              <a:buNone/>
              <a:defRPr sz="2000">
                <a:solidFill>
                  <a:srgbClr val="898D93"/>
                </a:solidFill>
              </a:defRPr>
            </a:lvl2pPr>
            <a:lvl3pPr indent="-228600" lvl="2" marL="1371600" algn="l">
              <a:lnSpc>
                <a:spcPct val="90000"/>
              </a:lnSpc>
              <a:spcBef>
                <a:spcPts val="500"/>
              </a:spcBef>
              <a:spcAft>
                <a:spcPts val="0"/>
              </a:spcAft>
              <a:buClr>
                <a:srgbClr val="898D93"/>
              </a:buClr>
              <a:buSzPts val="1800"/>
              <a:buNone/>
              <a:defRPr sz="1800">
                <a:solidFill>
                  <a:srgbClr val="898D93"/>
                </a:solidFill>
              </a:defRPr>
            </a:lvl3pPr>
            <a:lvl4pPr indent="-228600" lvl="3" marL="1828800" algn="l">
              <a:lnSpc>
                <a:spcPct val="90000"/>
              </a:lnSpc>
              <a:spcBef>
                <a:spcPts val="500"/>
              </a:spcBef>
              <a:spcAft>
                <a:spcPts val="0"/>
              </a:spcAft>
              <a:buClr>
                <a:srgbClr val="898D93"/>
              </a:buClr>
              <a:buSzPts val="1600"/>
              <a:buNone/>
              <a:defRPr sz="1600">
                <a:solidFill>
                  <a:srgbClr val="898D93"/>
                </a:solidFill>
              </a:defRPr>
            </a:lvl4pPr>
            <a:lvl5pPr indent="-228600" lvl="4" marL="2286000" algn="l">
              <a:lnSpc>
                <a:spcPct val="90000"/>
              </a:lnSpc>
              <a:spcBef>
                <a:spcPts val="500"/>
              </a:spcBef>
              <a:spcAft>
                <a:spcPts val="0"/>
              </a:spcAft>
              <a:buClr>
                <a:srgbClr val="898D93"/>
              </a:buClr>
              <a:buSzPts val="1600"/>
              <a:buNone/>
              <a:defRPr sz="1600">
                <a:solidFill>
                  <a:srgbClr val="898D93"/>
                </a:solidFill>
              </a:defRPr>
            </a:lvl5pPr>
            <a:lvl6pPr indent="-228600" lvl="5" marL="2743200" algn="l">
              <a:lnSpc>
                <a:spcPct val="90000"/>
              </a:lnSpc>
              <a:spcBef>
                <a:spcPts val="500"/>
              </a:spcBef>
              <a:spcAft>
                <a:spcPts val="0"/>
              </a:spcAft>
              <a:buClr>
                <a:srgbClr val="898D93"/>
              </a:buClr>
              <a:buSzPts val="1600"/>
              <a:buNone/>
              <a:defRPr sz="1600">
                <a:solidFill>
                  <a:srgbClr val="898D93"/>
                </a:solidFill>
              </a:defRPr>
            </a:lvl6pPr>
            <a:lvl7pPr indent="-228600" lvl="6" marL="3200400" algn="l">
              <a:lnSpc>
                <a:spcPct val="90000"/>
              </a:lnSpc>
              <a:spcBef>
                <a:spcPts val="500"/>
              </a:spcBef>
              <a:spcAft>
                <a:spcPts val="0"/>
              </a:spcAft>
              <a:buClr>
                <a:srgbClr val="898D93"/>
              </a:buClr>
              <a:buSzPts val="1600"/>
              <a:buNone/>
              <a:defRPr sz="1600">
                <a:solidFill>
                  <a:srgbClr val="898D93"/>
                </a:solidFill>
              </a:defRPr>
            </a:lvl7pPr>
            <a:lvl8pPr indent="-228600" lvl="7" marL="3657600" algn="l">
              <a:lnSpc>
                <a:spcPct val="90000"/>
              </a:lnSpc>
              <a:spcBef>
                <a:spcPts val="500"/>
              </a:spcBef>
              <a:spcAft>
                <a:spcPts val="0"/>
              </a:spcAft>
              <a:buClr>
                <a:srgbClr val="898D93"/>
              </a:buClr>
              <a:buSzPts val="1600"/>
              <a:buNone/>
              <a:defRPr sz="1600">
                <a:solidFill>
                  <a:srgbClr val="898D93"/>
                </a:solidFill>
              </a:defRPr>
            </a:lvl8pPr>
            <a:lvl9pPr indent="-228600" lvl="8" marL="4114800" algn="l">
              <a:lnSpc>
                <a:spcPct val="90000"/>
              </a:lnSpc>
              <a:spcBef>
                <a:spcPts val="500"/>
              </a:spcBef>
              <a:spcAft>
                <a:spcPts val="0"/>
              </a:spcAft>
              <a:buClr>
                <a:srgbClr val="898D93"/>
              </a:buClr>
              <a:buSzPts val="1600"/>
              <a:buNone/>
              <a:defRPr sz="1600">
                <a:solidFill>
                  <a:srgbClr val="898D93"/>
                </a:solidFill>
              </a:defRPr>
            </a:lvl9pPr>
          </a:lstStyle>
          <a:p/>
        </p:txBody>
      </p:sp>
      <p:sp>
        <p:nvSpPr>
          <p:cNvPr id="33" name="Google Shape;33;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4" name="Google Shape;34;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5" name="Google Shape;35;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Georgia"/>
                <a:ea typeface="Georgia"/>
                <a:cs typeface="Georgia"/>
                <a:sym typeface="Georgia"/>
              </a:defRPr>
            </a:lvl1pPr>
            <a:lvl2pPr indent="0" lvl="1" marL="0" marR="0" rtl="0" algn="l">
              <a:spcBef>
                <a:spcPts val="0"/>
              </a:spcBef>
              <a:buNone/>
              <a:defRPr b="0" i="0" sz="1800" u="none" cap="none" strike="noStrike">
                <a:solidFill>
                  <a:schemeClr val="dk1"/>
                </a:solidFill>
                <a:latin typeface="Georgia"/>
                <a:ea typeface="Georgia"/>
                <a:cs typeface="Georgia"/>
                <a:sym typeface="Georgia"/>
              </a:defRPr>
            </a:lvl2pPr>
            <a:lvl3pPr indent="0" lvl="2" marL="0" marR="0" rtl="0" algn="l">
              <a:spcBef>
                <a:spcPts val="0"/>
              </a:spcBef>
              <a:buNone/>
              <a:defRPr b="0" i="0" sz="1800" u="none" cap="none" strike="noStrike">
                <a:solidFill>
                  <a:schemeClr val="dk1"/>
                </a:solidFill>
                <a:latin typeface="Georgia"/>
                <a:ea typeface="Georgia"/>
                <a:cs typeface="Georgia"/>
                <a:sym typeface="Georgia"/>
              </a:defRPr>
            </a:lvl3pPr>
            <a:lvl4pPr indent="0" lvl="3" marL="0" marR="0" rtl="0" algn="l">
              <a:spcBef>
                <a:spcPts val="0"/>
              </a:spcBef>
              <a:buNone/>
              <a:defRPr b="0" i="0" sz="1800" u="none" cap="none" strike="noStrike">
                <a:solidFill>
                  <a:schemeClr val="dk1"/>
                </a:solidFill>
                <a:latin typeface="Georgia"/>
                <a:ea typeface="Georgia"/>
                <a:cs typeface="Georgia"/>
                <a:sym typeface="Georgia"/>
              </a:defRPr>
            </a:lvl4pPr>
            <a:lvl5pPr indent="0" lvl="4" marL="0" marR="0" rtl="0" algn="l">
              <a:spcBef>
                <a:spcPts val="0"/>
              </a:spcBef>
              <a:buNone/>
              <a:defRPr b="0" i="0" sz="1800" u="none" cap="none" strike="noStrike">
                <a:solidFill>
                  <a:schemeClr val="dk1"/>
                </a:solidFill>
                <a:latin typeface="Georgia"/>
                <a:ea typeface="Georgia"/>
                <a:cs typeface="Georgia"/>
                <a:sym typeface="Georgia"/>
              </a:defRPr>
            </a:lvl5pPr>
            <a:lvl6pPr indent="0" lvl="5" marL="0" marR="0" rtl="0" algn="l">
              <a:spcBef>
                <a:spcPts val="0"/>
              </a:spcBef>
              <a:buNone/>
              <a:defRPr b="0" i="0" sz="1800" u="none" cap="none" strike="noStrike">
                <a:solidFill>
                  <a:schemeClr val="dk1"/>
                </a:solidFill>
                <a:latin typeface="Georgia"/>
                <a:ea typeface="Georgia"/>
                <a:cs typeface="Georgia"/>
                <a:sym typeface="Georgia"/>
              </a:defRPr>
            </a:lvl6pPr>
            <a:lvl7pPr indent="0" lvl="6" marL="0" marR="0" rtl="0" algn="l">
              <a:spcBef>
                <a:spcPts val="0"/>
              </a:spcBef>
              <a:buNone/>
              <a:defRPr b="0" i="0" sz="1800" u="none" cap="none" strike="noStrike">
                <a:solidFill>
                  <a:schemeClr val="dk1"/>
                </a:solidFill>
                <a:latin typeface="Georgia"/>
                <a:ea typeface="Georgia"/>
                <a:cs typeface="Georgia"/>
                <a:sym typeface="Georgia"/>
              </a:defRPr>
            </a:lvl7pPr>
            <a:lvl8pPr indent="0" lvl="7" marL="0" marR="0" rtl="0" algn="l">
              <a:spcBef>
                <a:spcPts val="0"/>
              </a:spcBef>
              <a:buNone/>
              <a:defRPr b="0" i="0" sz="1800" u="none" cap="none" strike="noStrike">
                <a:solidFill>
                  <a:schemeClr val="dk1"/>
                </a:solidFill>
                <a:latin typeface="Georgia"/>
                <a:ea typeface="Georgia"/>
                <a:cs typeface="Georgia"/>
                <a:sym typeface="Georgia"/>
              </a:defRPr>
            </a:lvl8pPr>
            <a:lvl9pPr indent="0" lvl="8" marL="0" marR="0" rtl="0" algn="l">
              <a:spcBef>
                <a:spcPts val="0"/>
              </a:spcBef>
              <a:buNone/>
              <a:defRPr b="0" i="0" sz="1800" u="none" cap="none" strike="noStrike">
                <a:solidFill>
                  <a:schemeClr val="dk1"/>
                </a:solidFill>
                <a:latin typeface="Georgia"/>
                <a:ea typeface="Georgia"/>
                <a:cs typeface="Georgia"/>
                <a:sym typeface="Georgia"/>
              </a:defRPr>
            </a:lvl9pPr>
          </a:lstStyle>
          <a:p>
            <a:pPr indent="0" lvl="0" marL="0" rtl="0" algn="l">
              <a:spcBef>
                <a:spcPts val="0"/>
              </a:spcBef>
              <a:spcAft>
                <a:spcPts val="0"/>
              </a:spcAft>
              <a:buNone/>
            </a:pPr>
            <a:fld id="{00000000-1234-1234-1234-123412341234}" type="slidenum">
              <a:rPr lang="en-US"/>
              <a:t>‹#›</a:t>
            </a:fld>
            <a:endParaRPr/>
          </a:p>
        </p:txBody>
      </p:sp>
      <p:pic>
        <p:nvPicPr>
          <p:cNvPr id="36" name="Google Shape;36;p7"/>
          <p:cNvPicPr preferRelativeResize="0"/>
          <p:nvPr/>
        </p:nvPicPr>
        <p:blipFill rotWithShape="1">
          <a:blip r:embed="rId2">
            <a:alphaModFix/>
          </a:blip>
          <a:srcRect b="0" l="0" r="0" t="0"/>
          <a:stretch/>
        </p:blipFill>
        <p:spPr>
          <a:xfrm>
            <a:off x="-11900" y="-15876"/>
            <a:ext cx="3314144" cy="2843500"/>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6308100" y="-15876"/>
            <a:ext cx="2941951" cy="28435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3202875" y="-15876"/>
            <a:ext cx="3105226" cy="2843501"/>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9250050" y="-15876"/>
            <a:ext cx="2941950" cy="284350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5980575" y="4014500"/>
            <a:ext cx="3269475" cy="2843500"/>
          </a:xfrm>
          <a:prstGeom prst="rect">
            <a:avLst/>
          </a:prstGeom>
          <a:noFill/>
          <a:ln>
            <a:noFill/>
          </a:ln>
        </p:spPr>
      </p:pic>
      <p:pic>
        <p:nvPicPr>
          <p:cNvPr id="41" name="Google Shape;41;p7"/>
          <p:cNvPicPr preferRelativeResize="0"/>
          <p:nvPr/>
        </p:nvPicPr>
        <p:blipFill rotWithShape="1">
          <a:blip r:embed="rId7">
            <a:alphaModFix/>
          </a:blip>
          <a:srcRect b="0" l="0" r="0" t="0"/>
          <a:stretch/>
        </p:blipFill>
        <p:spPr>
          <a:xfrm>
            <a:off x="9219923" y="4014500"/>
            <a:ext cx="2972065" cy="2843500"/>
          </a:xfrm>
          <a:prstGeom prst="rect">
            <a:avLst/>
          </a:prstGeom>
          <a:noFill/>
          <a:ln>
            <a:noFill/>
          </a:ln>
        </p:spPr>
      </p:pic>
      <p:pic>
        <p:nvPicPr>
          <p:cNvPr id="42" name="Google Shape;42;p7"/>
          <p:cNvPicPr preferRelativeResize="0"/>
          <p:nvPr/>
        </p:nvPicPr>
        <p:blipFill rotWithShape="1">
          <a:blip r:embed="rId8">
            <a:alphaModFix/>
          </a:blip>
          <a:srcRect b="0" l="0" r="0" t="0"/>
          <a:stretch/>
        </p:blipFill>
        <p:spPr>
          <a:xfrm>
            <a:off x="2930050" y="4025474"/>
            <a:ext cx="3050525" cy="2996525"/>
          </a:xfrm>
          <a:prstGeom prst="rect">
            <a:avLst/>
          </a:prstGeom>
          <a:noFill/>
          <a:ln>
            <a:noFill/>
          </a:ln>
        </p:spPr>
      </p:pic>
      <p:pic>
        <p:nvPicPr>
          <p:cNvPr id="43" name="Google Shape;43;p7"/>
          <p:cNvPicPr preferRelativeResize="0"/>
          <p:nvPr/>
        </p:nvPicPr>
        <p:blipFill rotWithShape="1">
          <a:blip r:embed="rId9">
            <a:alphaModFix/>
          </a:blip>
          <a:srcRect b="0" l="0" r="0" t="0"/>
          <a:stretch/>
        </p:blipFill>
        <p:spPr>
          <a:xfrm>
            <a:off x="0" y="4025475"/>
            <a:ext cx="2941950" cy="3166300"/>
          </a:xfrm>
          <a:prstGeom prst="rect">
            <a:avLst/>
          </a:prstGeom>
          <a:noFill/>
          <a:ln>
            <a:noFill/>
          </a:ln>
        </p:spPr>
      </p:pic>
      <p:pic>
        <p:nvPicPr>
          <p:cNvPr id="44" name="Google Shape;44;p7"/>
          <p:cNvPicPr preferRelativeResize="0"/>
          <p:nvPr/>
        </p:nvPicPr>
        <p:blipFill rotWithShape="1">
          <a:blip r:embed="rId10">
            <a:alphaModFix/>
          </a:blip>
          <a:srcRect b="0" l="0" r="0" t="0"/>
          <a:stretch/>
        </p:blipFill>
        <p:spPr>
          <a:xfrm>
            <a:off x="4066409" y="2877741"/>
            <a:ext cx="3828332" cy="11312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b="0" l="0" r="0" t="0"/>
          <a:stretch/>
        </p:blipFill>
        <p:spPr>
          <a:xfrm>
            <a:off x="912242" y="1848677"/>
            <a:ext cx="10058400" cy="29722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rgbClr val="1D334A"/>
        </a:solidFill>
      </p:bgPr>
    </p:bg>
    <p:spTree>
      <p:nvGrpSpPr>
        <p:cNvPr id="47"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b="0" l="0" r="0" t="0"/>
          <a:stretch/>
        </p:blipFill>
        <p:spPr>
          <a:xfrm>
            <a:off x="10225668" y="304451"/>
            <a:ext cx="1582308" cy="1043099"/>
          </a:xfrm>
          <a:prstGeom prst="rect">
            <a:avLst/>
          </a:prstGeom>
          <a:noFill/>
          <a:ln>
            <a:noFill/>
          </a:ln>
        </p:spPr>
      </p:pic>
      <p:sp>
        <p:nvSpPr>
          <p:cNvPr id="49" name="Google Shape;49;p9"/>
          <p:cNvSpPr txBox="1"/>
          <p:nvPr>
            <p:ph idx="1" type="body"/>
          </p:nvPr>
        </p:nvSpPr>
        <p:spPr>
          <a:xfrm>
            <a:off x="1349608" y="2398171"/>
            <a:ext cx="9143690" cy="34115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9"/>
          <p:cNvSpPr txBox="1"/>
          <p:nvPr>
            <p:ph type="title"/>
          </p:nvPr>
        </p:nvSpPr>
        <p:spPr>
          <a:xfrm>
            <a:off x="501222" y="68476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solidFill>
          <a:srgbClr val="1D334A"/>
        </a:solidFill>
      </p:bgPr>
    </p:bg>
    <p:spTree>
      <p:nvGrpSpPr>
        <p:cNvPr id="51" name="Shape 51"/>
        <p:cNvGrpSpPr/>
        <p:nvPr/>
      </p:nvGrpSpPr>
      <p:grpSpPr>
        <a:xfrm>
          <a:off x="0" y="0"/>
          <a:ext cx="0" cy="0"/>
          <a:chOff x="0" y="0"/>
          <a:chExt cx="0" cy="0"/>
        </a:xfrm>
      </p:grpSpPr>
      <p:pic>
        <p:nvPicPr>
          <p:cNvPr id="52" name="Google Shape;52;p10"/>
          <p:cNvPicPr preferRelativeResize="0"/>
          <p:nvPr/>
        </p:nvPicPr>
        <p:blipFill rotWithShape="1">
          <a:blip r:embed="rId2">
            <a:alphaModFix/>
          </a:blip>
          <a:srcRect b="0" l="0" r="0" t="0"/>
          <a:stretch/>
        </p:blipFill>
        <p:spPr>
          <a:xfrm>
            <a:off x="10354255" y="5464216"/>
            <a:ext cx="1582308" cy="1043099"/>
          </a:xfrm>
          <a:prstGeom prst="rect">
            <a:avLst/>
          </a:prstGeom>
          <a:noFill/>
          <a:ln>
            <a:noFill/>
          </a:ln>
        </p:spPr>
      </p:pic>
      <p:sp>
        <p:nvSpPr>
          <p:cNvPr id="53" name="Google Shape;53;p10"/>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0"/>
          <p:cNvSpPr txBox="1"/>
          <p:nvPr>
            <p:ph idx="1" type="body"/>
          </p:nvPr>
        </p:nvSpPr>
        <p:spPr>
          <a:xfrm>
            <a:off x="1606550" y="2230438"/>
            <a:ext cx="8072709" cy="3601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rgbClr val="1D334A"/>
        </a:solidFill>
      </p:bgPr>
    </p:bg>
    <p:spTree>
      <p:nvGrpSpPr>
        <p:cNvPr id="55" name="Shape 55"/>
        <p:cNvGrpSpPr/>
        <p:nvPr/>
      </p:nvGrpSpPr>
      <p:grpSpPr>
        <a:xfrm>
          <a:off x="0" y="0"/>
          <a:ext cx="0" cy="0"/>
          <a:chOff x="0" y="0"/>
          <a:chExt cx="0" cy="0"/>
        </a:xfrm>
      </p:grpSpPr>
      <p:pic>
        <p:nvPicPr>
          <p:cNvPr id="56" name="Google Shape;56;p11"/>
          <p:cNvPicPr preferRelativeResize="0"/>
          <p:nvPr/>
        </p:nvPicPr>
        <p:blipFill rotWithShape="1">
          <a:blip r:embed="rId2">
            <a:alphaModFix/>
          </a:blip>
          <a:srcRect b="0" l="0" r="69333" t="-1026"/>
          <a:stretch/>
        </p:blipFill>
        <p:spPr>
          <a:xfrm>
            <a:off x="10815638" y="5587410"/>
            <a:ext cx="1100139" cy="1070928"/>
          </a:xfrm>
          <a:prstGeom prst="rect">
            <a:avLst/>
          </a:prstGeom>
          <a:noFill/>
          <a:ln>
            <a:noFill/>
          </a:ln>
        </p:spPr>
      </p:pic>
      <p:sp>
        <p:nvSpPr>
          <p:cNvPr id="57" name="Google Shape;57;p11"/>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3702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1"/>
          <p:cNvSpPr txBox="1"/>
          <p:nvPr>
            <p:ph idx="1" type="body"/>
          </p:nvPr>
        </p:nvSpPr>
        <p:spPr>
          <a:xfrm>
            <a:off x="1606550" y="2230438"/>
            <a:ext cx="8072709" cy="3601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48629" y="37627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37023"/>
              </a:buClr>
              <a:buSzPts val="4400"/>
              <a:buFont typeface="Georgia"/>
              <a:buNone/>
              <a:defRPr b="0" i="0" sz="4400" u="none" cap="none" strike="noStrike">
                <a:solidFill>
                  <a:srgbClr val="F37023"/>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Narrow"/>
                <a:ea typeface="Arial Narrow"/>
                <a:cs typeface="Arial Narrow"/>
                <a:sym typeface="Arial Narrow"/>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Narrow"/>
                <a:ea typeface="Arial Narrow"/>
                <a:cs typeface="Arial Narrow"/>
                <a:sym typeface="Arial Narrow"/>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Narrow"/>
                <a:ea typeface="Arial Narrow"/>
                <a:cs typeface="Arial Narrow"/>
                <a:sym typeface="Arial Narrow"/>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title"/>
          </p:nvPr>
        </p:nvSpPr>
        <p:spPr>
          <a:xfrm>
            <a:off x="1037128" y="233763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37023"/>
              </a:buClr>
              <a:buSzPts val="4400"/>
              <a:buFont typeface="Georgia"/>
              <a:buNone/>
            </a:pPr>
            <a:r>
              <a:rPr lang="en-US"/>
              <a:t>Growing Up - Puberty</a:t>
            </a:r>
            <a:endParaRPr/>
          </a:p>
        </p:txBody>
      </p:sp>
      <p:sp>
        <p:nvSpPr>
          <p:cNvPr id="82" name="Google Shape;82;p1"/>
          <p:cNvSpPr txBox="1"/>
          <p:nvPr/>
        </p:nvSpPr>
        <p:spPr>
          <a:xfrm>
            <a:off x="5323825" y="3361750"/>
            <a:ext cx="1942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solidFill>
                  <a:srgbClr val="FFFFFF"/>
                </a:solidFill>
                <a:latin typeface="Arial Narrow"/>
                <a:ea typeface="Arial Narrow"/>
                <a:cs typeface="Arial Narrow"/>
                <a:sym typeface="Arial Narrow"/>
              </a:rPr>
              <a:t>Ages 9-12</a:t>
            </a:r>
            <a:endParaRPr sz="1900">
              <a:solidFill>
                <a:srgbClr val="FFFFFF"/>
              </a:solidFill>
              <a:latin typeface="Arial Narrow"/>
              <a:ea typeface="Arial Narrow"/>
              <a:cs typeface="Arial Narrow"/>
              <a:sym typeface="Arial Narrow"/>
            </a:endParaRPr>
          </a:p>
        </p:txBody>
      </p:sp>
      <p:sp>
        <p:nvSpPr>
          <p:cNvPr id="83" name="Google Shape;83;p1"/>
          <p:cNvSpPr txBox="1"/>
          <p:nvPr/>
        </p:nvSpPr>
        <p:spPr>
          <a:xfrm>
            <a:off x="9998353" y="6604084"/>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FFFFFF"/>
                </a:solidFill>
                <a:latin typeface="Georgia"/>
                <a:ea typeface="Georgia"/>
                <a:cs typeface="Georgia"/>
                <a:sym typeface="Georgia"/>
              </a:rPr>
              <a:t>© Miracle Foundation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b59f2465ab_0_58"/>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Physical Changes</a:t>
            </a:r>
            <a:endParaRPr/>
          </a:p>
        </p:txBody>
      </p:sp>
      <p:pic>
        <p:nvPicPr>
          <p:cNvPr id="155" name="Google Shape;155;gb59f2465ab_0_58"/>
          <p:cNvPicPr preferRelativeResize="0"/>
          <p:nvPr/>
        </p:nvPicPr>
        <p:blipFill rotWithShape="1">
          <a:blip r:embed="rId3">
            <a:alphaModFix/>
          </a:blip>
          <a:srcRect b="0" l="0" r="0" t="0"/>
          <a:stretch/>
        </p:blipFill>
        <p:spPr>
          <a:xfrm>
            <a:off x="1980843" y="2166158"/>
            <a:ext cx="8230200" cy="3322500"/>
          </a:xfrm>
          <a:prstGeom prst="rect">
            <a:avLst/>
          </a:prstGeom>
          <a:noFill/>
          <a:ln>
            <a:noFill/>
          </a:ln>
        </p:spPr>
      </p:pic>
      <p:sp>
        <p:nvSpPr>
          <p:cNvPr id="156" name="Google Shape;156;gb59f2465ab_0_58"/>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b59f2465ab_0_65"/>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Emotional Changes</a:t>
            </a:r>
            <a:endParaRPr/>
          </a:p>
        </p:txBody>
      </p:sp>
      <p:pic>
        <p:nvPicPr>
          <p:cNvPr id="163" name="Google Shape;163;gb59f2465ab_0_65"/>
          <p:cNvPicPr preferRelativeResize="0"/>
          <p:nvPr/>
        </p:nvPicPr>
        <p:blipFill rotWithShape="1">
          <a:blip r:embed="rId3">
            <a:alphaModFix/>
          </a:blip>
          <a:srcRect b="0" l="0" r="0" t="0"/>
          <a:stretch/>
        </p:blipFill>
        <p:spPr>
          <a:xfrm>
            <a:off x="2770646" y="1701975"/>
            <a:ext cx="6650700" cy="4791000"/>
          </a:xfrm>
          <a:prstGeom prst="rect">
            <a:avLst/>
          </a:prstGeom>
          <a:noFill/>
          <a:ln cap="flat" cmpd="sng" w="57150">
            <a:solidFill>
              <a:srgbClr val="000000"/>
            </a:solidFill>
            <a:prstDash val="solid"/>
            <a:round/>
            <a:headEnd len="sm" w="sm" type="none"/>
            <a:tailEnd len="sm" w="sm" type="none"/>
          </a:ln>
        </p:spPr>
      </p:pic>
      <p:sp>
        <p:nvSpPr>
          <p:cNvPr id="164" name="Google Shape;164;gb59f2465ab_0_65"/>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b59f2465ab_0_72"/>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It’s OK</a:t>
            </a:r>
            <a:endParaRPr/>
          </a:p>
        </p:txBody>
      </p:sp>
      <p:pic>
        <p:nvPicPr>
          <p:cNvPr id="171" name="Google Shape;171;gb59f2465ab_0_72"/>
          <p:cNvPicPr preferRelativeResize="0"/>
          <p:nvPr/>
        </p:nvPicPr>
        <p:blipFill rotWithShape="1">
          <a:blip r:embed="rId3">
            <a:alphaModFix/>
          </a:blip>
          <a:srcRect b="0" l="0" r="0" t="0"/>
          <a:stretch/>
        </p:blipFill>
        <p:spPr>
          <a:xfrm>
            <a:off x="3957637" y="1898650"/>
            <a:ext cx="4276800" cy="3857700"/>
          </a:xfrm>
          <a:prstGeom prst="rect">
            <a:avLst/>
          </a:prstGeom>
          <a:noFill/>
          <a:ln cap="flat" cmpd="sng" w="38100">
            <a:solidFill>
              <a:srgbClr val="000000"/>
            </a:solidFill>
            <a:prstDash val="solid"/>
            <a:round/>
            <a:headEnd len="sm" w="sm" type="none"/>
            <a:tailEnd len="sm" w="sm" type="none"/>
          </a:ln>
        </p:spPr>
      </p:pic>
      <p:sp>
        <p:nvSpPr>
          <p:cNvPr id="172" name="Google Shape;172;gb59f2465ab_0_72"/>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b59f2465ab_0_79"/>
          <p:cNvSpPr txBox="1"/>
          <p:nvPr>
            <p:ph type="title"/>
          </p:nvPr>
        </p:nvSpPr>
        <p:spPr>
          <a:xfrm>
            <a:off x="1037128" y="2337639"/>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US"/>
              <a:t>Thank you!</a:t>
            </a:r>
            <a:endParaRPr i="1"/>
          </a:p>
        </p:txBody>
      </p:sp>
      <p:sp>
        <p:nvSpPr>
          <p:cNvPr id="179" name="Google Shape;179;gb59f2465ab_0_79"/>
          <p:cNvSpPr txBox="1"/>
          <p:nvPr/>
        </p:nvSpPr>
        <p:spPr>
          <a:xfrm>
            <a:off x="9998353" y="6604084"/>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FFFFFF"/>
                </a:solidFill>
                <a:latin typeface="Georgia"/>
                <a:ea typeface="Georgia"/>
                <a:cs typeface="Georgia"/>
                <a:sym typeface="Georgia"/>
              </a:rPr>
              <a:t>© Miracle Foundation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b59f2465ab_0_0"/>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is Puberty?</a:t>
            </a:r>
            <a:endParaRPr/>
          </a:p>
        </p:txBody>
      </p:sp>
      <p:pic>
        <p:nvPicPr>
          <p:cNvPr descr="http://www.easyhealth.org.uk/sites/default/files/puberty%20-%20title.png" id="90" name="Google Shape;90;gb59f2465ab_0_0"/>
          <p:cNvPicPr preferRelativeResize="0"/>
          <p:nvPr/>
        </p:nvPicPr>
        <p:blipFill rotWithShape="1">
          <a:blip r:embed="rId3">
            <a:alphaModFix/>
          </a:blip>
          <a:srcRect b="0" l="0" r="0" t="0"/>
          <a:stretch/>
        </p:blipFill>
        <p:spPr>
          <a:xfrm>
            <a:off x="3406228" y="2130047"/>
            <a:ext cx="4884600" cy="3282600"/>
          </a:xfrm>
          <a:prstGeom prst="rect">
            <a:avLst/>
          </a:prstGeom>
          <a:noFill/>
          <a:ln cap="flat" cmpd="sng" w="57150">
            <a:solidFill>
              <a:srgbClr val="000000"/>
            </a:solidFill>
            <a:prstDash val="solid"/>
            <a:round/>
            <a:headEnd len="sm" w="sm" type="none"/>
            <a:tailEnd len="sm" w="sm" type="none"/>
          </a:ln>
        </p:spPr>
      </p:pic>
      <p:sp>
        <p:nvSpPr>
          <p:cNvPr id="91" name="Google Shape;91;gb59f2465ab_0_0"/>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b59f2465ab_0_8"/>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Happens to My Body?</a:t>
            </a:r>
            <a:endParaRPr/>
          </a:p>
        </p:txBody>
      </p:sp>
      <p:pic>
        <p:nvPicPr>
          <p:cNvPr descr="http://cdn2.momjunction.com/wp-content/uploads/2015/02/Ancient-Baby-Names-For-Indians.jpg" id="98" name="Google Shape;98;gb59f2465ab_0_8"/>
          <p:cNvPicPr preferRelativeResize="0"/>
          <p:nvPr/>
        </p:nvPicPr>
        <p:blipFill rotWithShape="1">
          <a:blip r:embed="rId3">
            <a:alphaModFix/>
          </a:blip>
          <a:srcRect b="0" l="0" r="0" t="0"/>
          <a:stretch/>
        </p:blipFill>
        <p:spPr>
          <a:xfrm>
            <a:off x="2667000" y="1541462"/>
            <a:ext cx="6858000" cy="4572000"/>
          </a:xfrm>
          <a:prstGeom prst="rect">
            <a:avLst/>
          </a:prstGeom>
          <a:noFill/>
          <a:ln cap="flat" cmpd="sng" w="57150">
            <a:solidFill>
              <a:srgbClr val="000000"/>
            </a:solidFill>
            <a:prstDash val="solid"/>
            <a:round/>
            <a:headEnd len="sm" w="sm" type="none"/>
            <a:tailEnd len="sm" w="sm" type="none"/>
          </a:ln>
        </p:spPr>
      </p:pic>
      <p:sp>
        <p:nvSpPr>
          <p:cNvPr id="99" name="Google Shape;99;gb59f2465ab_0_8"/>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b59f2465ab_0_15"/>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Who goes through Puberty?</a:t>
            </a:r>
            <a:endParaRPr/>
          </a:p>
        </p:txBody>
      </p:sp>
      <p:pic>
        <p:nvPicPr>
          <p:cNvPr id="106" name="Google Shape;106;gb59f2465ab_0_15"/>
          <p:cNvPicPr preferRelativeResize="0"/>
          <p:nvPr/>
        </p:nvPicPr>
        <p:blipFill rotWithShape="1">
          <a:blip r:embed="rId3">
            <a:alphaModFix/>
          </a:blip>
          <a:srcRect b="0" l="0" r="0" t="0"/>
          <a:stretch/>
        </p:blipFill>
        <p:spPr>
          <a:xfrm>
            <a:off x="2502744" y="1701975"/>
            <a:ext cx="7186500" cy="4791000"/>
          </a:xfrm>
          <a:prstGeom prst="rect">
            <a:avLst/>
          </a:prstGeom>
          <a:noFill/>
          <a:ln cap="flat" cmpd="sng" w="57150">
            <a:solidFill>
              <a:srgbClr val="000000"/>
            </a:solidFill>
            <a:prstDash val="solid"/>
            <a:round/>
            <a:headEnd len="sm" w="sm" type="none"/>
            <a:tailEnd len="sm" w="sm" type="none"/>
          </a:ln>
        </p:spPr>
      </p:pic>
      <p:sp>
        <p:nvSpPr>
          <p:cNvPr id="107" name="Google Shape;107;gb59f2465ab_0_15"/>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b59f2465ab_0_22"/>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When does it Start?</a:t>
            </a:r>
            <a:endParaRPr/>
          </a:p>
        </p:txBody>
      </p:sp>
      <p:pic>
        <p:nvPicPr>
          <p:cNvPr id="114" name="Google Shape;114;gb59f2465ab_0_22"/>
          <p:cNvPicPr preferRelativeResize="0"/>
          <p:nvPr/>
        </p:nvPicPr>
        <p:blipFill rotWithShape="1">
          <a:blip r:embed="rId3">
            <a:alphaModFix/>
          </a:blip>
          <a:srcRect b="0" l="0" r="0" t="0"/>
          <a:stretch/>
        </p:blipFill>
        <p:spPr>
          <a:xfrm>
            <a:off x="1306286" y="1304438"/>
            <a:ext cx="8992800" cy="4916700"/>
          </a:xfrm>
          <a:prstGeom prst="rect">
            <a:avLst/>
          </a:prstGeom>
          <a:noFill/>
          <a:ln>
            <a:noFill/>
          </a:ln>
        </p:spPr>
      </p:pic>
      <p:sp>
        <p:nvSpPr>
          <p:cNvPr id="115" name="Google Shape;115;gb59f2465ab_0_22"/>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b59f2465ab_0_29"/>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It’s Not a Race</a:t>
            </a:r>
            <a:endParaRPr/>
          </a:p>
        </p:txBody>
      </p:sp>
      <p:pic>
        <p:nvPicPr>
          <p:cNvPr descr="http://cache1.asset-cache.net/xd/140813762.jpg?v=1&amp;c=IWSAsset&amp;k=2&amp;d=F13A1F9190F0093672EEB2BDB2B19453ED65E3F8D512D62DBC473BAB5430FB38E899FE677839FFD7" id="122" name="Google Shape;122;gb59f2465ab_0_29"/>
          <p:cNvPicPr preferRelativeResize="0"/>
          <p:nvPr/>
        </p:nvPicPr>
        <p:blipFill rotWithShape="1">
          <a:blip r:embed="rId3">
            <a:alphaModFix/>
          </a:blip>
          <a:srcRect b="0" l="0" r="0" t="0"/>
          <a:stretch/>
        </p:blipFill>
        <p:spPr>
          <a:xfrm>
            <a:off x="3048000" y="2112962"/>
            <a:ext cx="6096000" cy="3429000"/>
          </a:xfrm>
          <a:prstGeom prst="rect">
            <a:avLst/>
          </a:prstGeom>
          <a:noFill/>
          <a:ln cap="flat" cmpd="sng" w="57150">
            <a:solidFill>
              <a:srgbClr val="000000"/>
            </a:solidFill>
            <a:prstDash val="solid"/>
            <a:round/>
            <a:headEnd len="sm" w="sm" type="none"/>
            <a:tailEnd len="sm" w="sm" type="none"/>
          </a:ln>
        </p:spPr>
      </p:pic>
      <p:sp>
        <p:nvSpPr>
          <p:cNvPr id="123" name="Google Shape;123;gb59f2465ab_0_29"/>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b59f2465ab_0_36"/>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How long does it last?</a:t>
            </a:r>
            <a:endParaRPr/>
          </a:p>
        </p:txBody>
      </p:sp>
      <p:pic>
        <p:nvPicPr>
          <p:cNvPr descr="https://clairelwhite.files.wordpress.com/2011/02/calendar-pages-flipping-300x225.jpg" id="130" name="Google Shape;130;gb59f2465ab_0_36"/>
          <p:cNvPicPr preferRelativeResize="0"/>
          <p:nvPr/>
        </p:nvPicPr>
        <p:blipFill rotWithShape="1">
          <a:blip r:embed="rId3">
            <a:alphaModFix/>
          </a:blip>
          <a:srcRect b="0" l="0" r="0" t="0"/>
          <a:stretch/>
        </p:blipFill>
        <p:spPr>
          <a:xfrm>
            <a:off x="3541222" y="2103121"/>
            <a:ext cx="4871400" cy="3125700"/>
          </a:xfrm>
          <a:prstGeom prst="rect">
            <a:avLst/>
          </a:prstGeom>
          <a:noFill/>
          <a:ln cap="flat" cmpd="sng" w="57150">
            <a:solidFill>
              <a:srgbClr val="000000"/>
            </a:solidFill>
            <a:prstDash val="solid"/>
            <a:round/>
            <a:headEnd len="sm" w="sm" type="none"/>
            <a:tailEnd len="sm" w="sm" type="none"/>
          </a:ln>
        </p:spPr>
      </p:pic>
      <p:sp>
        <p:nvSpPr>
          <p:cNvPr id="131" name="Google Shape;131;gb59f2465ab_0_36"/>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b59f2465ab_0_43"/>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Physical Changes</a:t>
            </a:r>
            <a:endParaRPr/>
          </a:p>
        </p:txBody>
      </p:sp>
      <p:pic>
        <p:nvPicPr>
          <p:cNvPr id="138" name="Google Shape;138;gb59f2465ab_0_43"/>
          <p:cNvPicPr preferRelativeResize="0"/>
          <p:nvPr/>
        </p:nvPicPr>
        <p:blipFill rotWithShape="1">
          <a:blip r:embed="rId3">
            <a:alphaModFix/>
          </a:blip>
          <a:srcRect b="0" l="0" r="0" t="0"/>
          <a:stretch/>
        </p:blipFill>
        <p:spPr>
          <a:xfrm>
            <a:off x="2151525" y="1777600"/>
            <a:ext cx="2809800" cy="3780600"/>
          </a:xfrm>
          <a:prstGeom prst="rect">
            <a:avLst/>
          </a:prstGeom>
          <a:noFill/>
          <a:ln cap="flat" cmpd="sng" w="38100">
            <a:solidFill>
              <a:srgbClr val="000000"/>
            </a:solidFill>
            <a:prstDash val="solid"/>
            <a:round/>
            <a:headEnd len="sm" w="sm" type="none"/>
            <a:tailEnd len="sm" w="sm" type="none"/>
          </a:ln>
        </p:spPr>
      </p:pic>
      <p:pic>
        <p:nvPicPr>
          <p:cNvPr descr="http://jlwatsonconsulting.typepad.com/.a/6a0133f49a611c970b01543247f750970c-250wi" id="139" name="Google Shape;139;gb59f2465ab_0_43"/>
          <p:cNvPicPr preferRelativeResize="0"/>
          <p:nvPr/>
        </p:nvPicPr>
        <p:blipFill rotWithShape="1">
          <a:blip r:embed="rId4">
            <a:alphaModFix/>
          </a:blip>
          <a:srcRect b="0" l="0" r="0" t="0"/>
          <a:stretch/>
        </p:blipFill>
        <p:spPr>
          <a:xfrm>
            <a:off x="6178124" y="1777601"/>
            <a:ext cx="2855726" cy="3780524"/>
          </a:xfrm>
          <a:prstGeom prst="rect">
            <a:avLst/>
          </a:prstGeom>
          <a:noFill/>
          <a:ln cap="flat" cmpd="sng" w="38100">
            <a:solidFill>
              <a:srgbClr val="000000"/>
            </a:solidFill>
            <a:prstDash val="solid"/>
            <a:round/>
            <a:headEnd len="sm" w="sm" type="none"/>
            <a:tailEnd len="sm" w="sm" type="none"/>
          </a:ln>
        </p:spPr>
      </p:pic>
      <p:sp>
        <p:nvSpPr>
          <p:cNvPr id="140" name="Google Shape;140;gb59f2465ab_0_43"/>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b59f2465ab_0_51"/>
          <p:cNvSpPr txBox="1"/>
          <p:nvPr>
            <p:ph type="title"/>
          </p:nvPr>
        </p:nvSpPr>
        <p:spPr>
          <a:xfrm>
            <a:off x="648629" y="376276"/>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Physical Changes</a:t>
            </a:r>
            <a:endParaRPr/>
          </a:p>
        </p:txBody>
      </p:sp>
      <p:pic>
        <p:nvPicPr>
          <p:cNvPr descr="http://www.mrsbrownart.com/artwork/fallingforforeshortening_800.jpg" id="147" name="Google Shape;147;gb59f2465ab_0_51"/>
          <p:cNvPicPr preferRelativeResize="0"/>
          <p:nvPr/>
        </p:nvPicPr>
        <p:blipFill rotWithShape="1">
          <a:blip r:embed="rId3">
            <a:alphaModFix/>
          </a:blip>
          <a:srcRect b="0" l="0" r="0" t="0"/>
          <a:stretch/>
        </p:blipFill>
        <p:spPr>
          <a:xfrm>
            <a:off x="4365149" y="1701975"/>
            <a:ext cx="3461700" cy="4791000"/>
          </a:xfrm>
          <a:prstGeom prst="rect">
            <a:avLst/>
          </a:prstGeom>
          <a:noFill/>
          <a:ln cap="flat" cmpd="sng" w="57150">
            <a:solidFill>
              <a:srgbClr val="000000"/>
            </a:solidFill>
            <a:prstDash val="solid"/>
            <a:round/>
            <a:headEnd len="sm" w="sm" type="none"/>
            <a:tailEnd len="sm" w="sm" type="none"/>
          </a:ln>
        </p:spPr>
      </p:pic>
      <p:sp>
        <p:nvSpPr>
          <p:cNvPr id="148" name="Google Shape;148;gb59f2465ab_0_51"/>
          <p:cNvSpPr txBox="1"/>
          <p:nvPr/>
        </p:nvSpPr>
        <p:spPr>
          <a:xfrm>
            <a:off x="10115085" y="6583632"/>
            <a:ext cx="1884000" cy="2538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0" i="0" lang="en-US" sz="1000" u="none" cap="none" strike="noStrike">
                <a:solidFill>
                  <a:srgbClr val="1D334A"/>
                </a:solidFill>
                <a:latin typeface="Georgia"/>
                <a:ea typeface="Georgia"/>
                <a:cs typeface="Georgia"/>
                <a:sym typeface="Georgia"/>
              </a:rPr>
              <a:t>© Miracle Foundation 2020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1E3349"/>
      </a:dk1>
      <a:lt1>
        <a:srgbClr val="FFFFFF"/>
      </a:lt1>
      <a:dk2>
        <a:srgbClr val="1E3349"/>
      </a:dk2>
      <a:lt2>
        <a:srgbClr val="FEFFFF"/>
      </a:lt2>
      <a:accent1>
        <a:srgbClr val="F1713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2020-10-27T14:10:42Z</dcterms:created>
  <dc:creator>Nancy Behnke</dc:creator>
</cp:coreProperties>
</file>