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9" r:id="rId4"/>
    <p:sldId id="260" r:id="rId5"/>
    <p:sldId id="261" r:id="rId6"/>
    <p:sldId id="262" r:id="rId7"/>
    <p:sldId id="26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34A"/>
    <a:srgbClr val="F37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283" autoAdjust="0"/>
  </p:normalViewPr>
  <p:slideViewPr>
    <p:cSldViewPr snapToGrid="0" snapToObjects="1">
      <p:cViewPr varScale="1">
        <p:scale>
          <a:sx n="98" d="100"/>
          <a:sy n="98" d="100"/>
        </p:scale>
        <p:origin x="104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CD06B-1D44-46F1-B468-BC507AEBCC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4A0880-3ACC-47E1-801F-5F5151309F24}">
      <dgm:prSet phldrT="[Text]"/>
      <dgm:spPr/>
      <dgm:t>
        <a:bodyPr/>
        <a:lstStyle/>
        <a:p>
          <a:r>
            <a:rPr lang="en-US" dirty="0"/>
            <a:t>Skills</a:t>
          </a:r>
        </a:p>
      </dgm:t>
    </dgm:pt>
    <dgm:pt modelId="{D6BC8203-7C59-4733-940A-32C4FBC4D244}" type="parTrans" cxnId="{470A6C68-0EB3-48DC-9426-3301CF8DD172}">
      <dgm:prSet/>
      <dgm:spPr/>
      <dgm:t>
        <a:bodyPr/>
        <a:lstStyle/>
        <a:p>
          <a:endParaRPr lang="en-US"/>
        </a:p>
      </dgm:t>
    </dgm:pt>
    <dgm:pt modelId="{54584829-7D07-43E6-A0A5-A2F8C6B65332}" type="sibTrans" cxnId="{470A6C68-0EB3-48DC-9426-3301CF8DD172}">
      <dgm:prSet/>
      <dgm:spPr/>
      <dgm:t>
        <a:bodyPr/>
        <a:lstStyle/>
        <a:p>
          <a:endParaRPr lang="en-US"/>
        </a:p>
      </dgm:t>
    </dgm:pt>
    <dgm:pt modelId="{BECFB633-F889-4D0E-AC92-F54E6B748C93}">
      <dgm:prSet phldrT="[Text]"/>
      <dgm:spPr/>
      <dgm:t>
        <a:bodyPr/>
        <a:lstStyle/>
        <a:p>
          <a:r>
            <a:rPr lang="en-US" dirty="0"/>
            <a:t>Life Skills</a:t>
          </a:r>
        </a:p>
      </dgm:t>
    </dgm:pt>
    <dgm:pt modelId="{C4289C71-5FC6-4689-A824-43AE624A2AE3}" type="parTrans" cxnId="{3E16A285-F643-40D1-883C-D78A4347B78A}">
      <dgm:prSet/>
      <dgm:spPr/>
      <dgm:t>
        <a:bodyPr/>
        <a:lstStyle/>
        <a:p>
          <a:endParaRPr lang="en-US"/>
        </a:p>
      </dgm:t>
    </dgm:pt>
    <dgm:pt modelId="{508790C7-A716-4264-BE05-88B5D86B37CE}" type="sibTrans" cxnId="{3E16A285-F643-40D1-883C-D78A4347B78A}">
      <dgm:prSet/>
      <dgm:spPr/>
      <dgm:t>
        <a:bodyPr/>
        <a:lstStyle/>
        <a:p>
          <a:endParaRPr lang="en-US"/>
        </a:p>
      </dgm:t>
    </dgm:pt>
    <dgm:pt modelId="{6CD426AC-CE20-4B03-B661-7BDE7C226338}">
      <dgm:prSet phldrT="[Text]"/>
      <dgm:spPr/>
      <dgm:t>
        <a:bodyPr/>
        <a:lstStyle/>
        <a:p>
          <a:r>
            <a:rPr lang="en-US" dirty="0"/>
            <a:t>Livelihood Skills</a:t>
          </a:r>
        </a:p>
      </dgm:t>
    </dgm:pt>
    <dgm:pt modelId="{F45C6780-FB5A-472B-B666-93FD5961C0BE}" type="parTrans" cxnId="{081D5DEB-48EA-42C3-B8BE-1096647E8534}">
      <dgm:prSet/>
      <dgm:spPr/>
      <dgm:t>
        <a:bodyPr/>
        <a:lstStyle/>
        <a:p>
          <a:endParaRPr lang="en-US"/>
        </a:p>
      </dgm:t>
    </dgm:pt>
    <dgm:pt modelId="{A2C23794-74CF-4E00-99FF-3F207E5A09B2}" type="sibTrans" cxnId="{081D5DEB-48EA-42C3-B8BE-1096647E8534}">
      <dgm:prSet/>
      <dgm:spPr/>
      <dgm:t>
        <a:bodyPr/>
        <a:lstStyle/>
        <a:p>
          <a:endParaRPr lang="en-US"/>
        </a:p>
      </dgm:t>
    </dgm:pt>
    <dgm:pt modelId="{91D1BF7E-DA27-4B0F-9293-1FAEA905FB54}">
      <dgm:prSet phldrT="[Text]"/>
      <dgm:spPr/>
      <dgm:t>
        <a:bodyPr/>
        <a:lstStyle/>
        <a:p>
          <a:r>
            <a:rPr lang="en-US" dirty="0"/>
            <a:t>Daily Living Skills</a:t>
          </a:r>
        </a:p>
      </dgm:t>
    </dgm:pt>
    <dgm:pt modelId="{761647F6-6738-4593-8759-C3FC1A5FA0C4}" type="parTrans" cxnId="{D680F65A-9111-45BE-BA0B-EFBF8DE9D521}">
      <dgm:prSet/>
      <dgm:spPr/>
      <dgm:t>
        <a:bodyPr/>
        <a:lstStyle/>
        <a:p>
          <a:endParaRPr lang="en-US"/>
        </a:p>
      </dgm:t>
    </dgm:pt>
    <dgm:pt modelId="{9896C525-2F4D-44E2-81D6-BF374DB92C7E}" type="sibTrans" cxnId="{D680F65A-9111-45BE-BA0B-EFBF8DE9D521}">
      <dgm:prSet/>
      <dgm:spPr/>
      <dgm:t>
        <a:bodyPr/>
        <a:lstStyle/>
        <a:p>
          <a:endParaRPr lang="en-US"/>
        </a:p>
      </dgm:t>
    </dgm:pt>
    <dgm:pt modelId="{FFB6BF9C-B994-498A-88E3-AC9EB59EE072}">
      <dgm:prSet/>
      <dgm:spPr/>
      <dgm:t>
        <a:bodyPr/>
        <a:lstStyle/>
        <a:p>
          <a:r>
            <a:rPr lang="en-US" dirty="0"/>
            <a:t>Learning Skills</a:t>
          </a:r>
        </a:p>
      </dgm:t>
    </dgm:pt>
    <dgm:pt modelId="{54DA66BC-1816-43CE-9D5F-527DDD4377EE}" type="parTrans" cxnId="{79FE87F3-FAB3-4483-9642-8E4F98EF2B52}">
      <dgm:prSet/>
      <dgm:spPr/>
      <dgm:t>
        <a:bodyPr/>
        <a:lstStyle/>
        <a:p>
          <a:endParaRPr lang="en-US"/>
        </a:p>
      </dgm:t>
    </dgm:pt>
    <dgm:pt modelId="{C3286E6C-D995-491A-A48D-A8CD970D72A2}" type="sibTrans" cxnId="{79FE87F3-FAB3-4483-9642-8E4F98EF2B52}">
      <dgm:prSet/>
      <dgm:spPr/>
      <dgm:t>
        <a:bodyPr/>
        <a:lstStyle/>
        <a:p>
          <a:endParaRPr lang="en-US"/>
        </a:p>
      </dgm:t>
    </dgm:pt>
    <dgm:pt modelId="{17C410CD-E426-4EC2-8799-AD743A96240E}">
      <dgm:prSet/>
      <dgm:spPr/>
      <dgm:t>
        <a:bodyPr/>
        <a:lstStyle/>
        <a:p>
          <a:r>
            <a:rPr lang="en-US" dirty="0"/>
            <a:t>Health Skills</a:t>
          </a:r>
        </a:p>
      </dgm:t>
    </dgm:pt>
    <dgm:pt modelId="{3C0D0309-8779-4831-BFAA-321F836C68DF}" type="parTrans" cxnId="{C47054AC-4F35-493E-90DD-53F433DABCF9}">
      <dgm:prSet/>
      <dgm:spPr/>
      <dgm:t>
        <a:bodyPr/>
        <a:lstStyle/>
        <a:p>
          <a:endParaRPr lang="en-US"/>
        </a:p>
      </dgm:t>
    </dgm:pt>
    <dgm:pt modelId="{D9D6A614-0672-44DC-97B3-4C5067BC8E2F}" type="sibTrans" cxnId="{C47054AC-4F35-493E-90DD-53F433DABCF9}">
      <dgm:prSet/>
      <dgm:spPr/>
      <dgm:t>
        <a:bodyPr/>
        <a:lstStyle/>
        <a:p>
          <a:endParaRPr lang="en-US"/>
        </a:p>
      </dgm:t>
    </dgm:pt>
    <dgm:pt modelId="{684F10FC-9FA7-434B-92C5-C7050A1928AB}">
      <dgm:prSet/>
      <dgm:spPr/>
      <dgm:t>
        <a:bodyPr/>
        <a:lstStyle/>
        <a:p>
          <a:r>
            <a:rPr lang="en-US" dirty="0"/>
            <a:t>Survival Skills</a:t>
          </a:r>
        </a:p>
      </dgm:t>
    </dgm:pt>
    <dgm:pt modelId="{FC497393-D4C5-40B7-A275-3F2590B76486}" type="parTrans" cxnId="{E820F500-45B7-4F78-9535-4F2681033958}">
      <dgm:prSet/>
      <dgm:spPr/>
      <dgm:t>
        <a:bodyPr/>
        <a:lstStyle/>
        <a:p>
          <a:endParaRPr lang="en-US"/>
        </a:p>
      </dgm:t>
    </dgm:pt>
    <dgm:pt modelId="{08F54FA0-7725-4629-BF39-DC24DE899494}" type="sibTrans" cxnId="{E820F500-45B7-4F78-9535-4F2681033958}">
      <dgm:prSet/>
      <dgm:spPr/>
      <dgm:t>
        <a:bodyPr/>
        <a:lstStyle/>
        <a:p>
          <a:endParaRPr lang="en-US"/>
        </a:p>
      </dgm:t>
    </dgm:pt>
    <dgm:pt modelId="{F325470D-F891-4B6F-9D19-D533CF8B56DA}" type="pres">
      <dgm:prSet presAssocID="{B2BCD06B-1D44-46F1-B468-BC507AEBCC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F9B44D-C855-42A3-B0C2-C485C2B5D1E6}" type="pres">
      <dgm:prSet presAssocID="{C04A0880-3ACC-47E1-801F-5F5151309F24}" presName="hierRoot1" presStyleCnt="0">
        <dgm:presLayoutVars>
          <dgm:hierBranch val="init"/>
        </dgm:presLayoutVars>
      </dgm:prSet>
      <dgm:spPr/>
    </dgm:pt>
    <dgm:pt modelId="{D9444B67-8A52-4F6D-9269-A7CC5DB001D4}" type="pres">
      <dgm:prSet presAssocID="{C04A0880-3ACC-47E1-801F-5F5151309F24}" presName="rootComposite1" presStyleCnt="0"/>
      <dgm:spPr/>
    </dgm:pt>
    <dgm:pt modelId="{18BC2155-E0B0-4175-A2EA-C9059E434D98}" type="pres">
      <dgm:prSet presAssocID="{C04A0880-3ACC-47E1-801F-5F5151309F24}" presName="rootText1" presStyleLbl="node0" presStyleIdx="0" presStyleCnt="1">
        <dgm:presLayoutVars>
          <dgm:chPref val="3"/>
        </dgm:presLayoutVars>
      </dgm:prSet>
      <dgm:spPr/>
    </dgm:pt>
    <dgm:pt modelId="{522656AD-163B-409C-817F-A00BFF093E26}" type="pres">
      <dgm:prSet presAssocID="{C04A0880-3ACC-47E1-801F-5F5151309F24}" presName="rootConnector1" presStyleLbl="node1" presStyleIdx="0" presStyleCnt="0"/>
      <dgm:spPr/>
    </dgm:pt>
    <dgm:pt modelId="{B59186A7-EEC5-4233-9325-6F9979CDD2DF}" type="pres">
      <dgm:prSet presAssocID="{C04A0880-3ACC-47E1-801F-5F5151309F24}" presName="hierChild2" presStyleCnt="0"/>
      <dgm:spPr/>
    </dgm:pt>
    <dgm:pt modelId="{2C6DC05C-B396-457E-B2EB-54AF0DDDA9FD}" type="pres">
      <dgm:prSet presAssocID="{C4289C71-5FC6-4689-A824-43AE624A2AE3}" presName="Name37" presStyleLbl="parChTrans1D2" presStyleIdx="0" presStyleCnt="6"/>
      <dgm:spPr/>
    </dgm:pt>
    <dgm:pt modelId="{C5568884-2EE5-45A9-907F-0A296A72D3A0}" type="pres">
      <dgm:prSet presAssocID="{BECFB633-F889-4D0E-AC92-F54E6B748C93}" presName="hierRoot2" presStyleCnt="0">
        <dgm:presLayoutVars>
          <dgm:hierBranch val="init"/>
        </dgm:presLayoutVars>
      </dgm:prSet>
      <dgm:spPr/>
    </dgm:pt>
    <dgm:pt modelId="{9063D277-0899-4CD1-92DC-5570784051FD}" type="pres">
      <dgm:prSet presAssocID="{BECFB633-F889-4D0E-AC92-F54E6B748C93}" presName="rootComposite" presStyleCnt="0"/>
      <dgm:spPr/>
    </dgm:pt>
    <dgm:pt modelId="{38EE6FB4-BDA8-47B1-A36E-D5EA45A937F0}" type="pres">
      <dgm:prSet presAssocID="{BECFB633-F889-4D0E-AC92-F54E6B748C93}" presName="rootText" presStyleLbl="node2" presStyleIdx="0" presStyleCnt="6">
        <dgm:presLayoutVars>
          <dgm:chPref val="3"/>
        </dgm:presLayoutVars>
      </dgm:prSet>
      <dgm:spPr/>
    </dgm:pt>
    <dgm:pt modelId="{A1624B97-267E-4E9E-AFB6-CF8207F39D13}" type="pres">
      <dgm:prSet presAssocID="{BECFB633-F889-4D0E-AC92-F54E6B748C93}" presName="rootConnector" presStyleLbl="node2" presStyleIdx="0" presStyleCnt="6"/>
      <dgm:spPr/>
    </dgm:pt>
    <dgm:pt modelId="{C11EDB9C-A19D-4938-8F40-39FAF69900A7}" type="pres">
      <dgm:prSet presAssocID="{BECFB633-F889-4D0E-AC92-F54E6B748C93}" presName="hierChild4" presStyleCnt="0"/>
      <dgm:spPr/>
    </dgm:pt>
    <dgm:pt modelId="{C622A4F3-8CB4-4919-8479-BC6F10602B38}" type="pres">
      <dgm:prSet presAssocID="{BECFB633-F889-4D0E-AC92-F54E6B748C93}" presName="hierChild5" presStyleCnt="0"/>
      <dgm:spPr/>
    </dgm:pt>
    <dgm:pt modelId="{E285EDFA-4C7E-4EBE-86B9-C087CA29C68C}" type="pres">
      <dgm:prSet presAssocID="{F45C6780-FB5A-472B-B666-93FD5961C0BE}" presName="Name37" presStyleLbl="parChTrans1D2" presStyleIdx="1" presStyleCnt="6"/>
      <dgm:spPr/>
    </dgm:pt>
    <dgm:pt modelId="{5F5E259B-F37E-4B06-9F85-AD96B7783B8A}" type="pres">
      <dgm:prSet presAssocID="{6CD426AC-CE20-4B03-B661-7BDE7C226338}" presName="hierRoot2" presStyleCnt="0">
        <dgm:presLayoutVars>
          <dgm:hierBranch val="init"/>
        </dgm:presLayoutVars>
      </dgm:prSet>
      <dgm:spPr/>
    </dgm:pt>
    <dgm:pt modelId="{F04102A3-9F2B-44D5-92A7-745DAA25BD80}" type="pres">
      <dgm:prSet presAssocID="{6CD426AC-CE20-4B03-B661-7BDE7C226338}" presName="rootComposite" presStyleCnt="0"/>
      <dgm:spPr/>
    </dgm:pt>
    <dgm:pt modelId="{C78E5023-E78B-4434-97E1-350FCDA0BFEA}" type="pres">
      <dgm:prSet presAssocID="{6CD426AC-CE20-4B03-B661-7BDE7C226338}" presName="rootText" presStyleLbl="node2" presStyleIdx="1" presStyleCnt="6">
        <dgm:presLayoutVars>
          <dgm:chPref val="3"/>
        </dgm:presLayoutVars>
      </dgm:prSet>
      <dgm:spPr/>
    </dgm:pt>
    <dgm:pt modelId="{BB4911C1-93B6-4530-B782-45ED00A714D0}" type="pres">
      <dgm:prSet presAssocID="{6CD426AC-CE20-4B03-B661-7BDE7C226338}" presName="rootConnector" presStyleLbl="node2" presStyleIdx="1" presStyleCnt="6"/>
      <dgm:spPr/>
    </dgm:pt>
    <dgm:pt modelId="{02E14AAA-DA94-4120-A580-AEFA6BA81D8B}" type="pres">
      <dgm:prSet presAssocID="{6CD426AC-CE20-4B03-B661-7BDE7C226338}" presName="hierChild4" presStyleCnt="0"/>
      <dgm:spPr/>
    </dgm:pt>
    <dgm:pt modelId="{A1DC5726-28EB-4BD6-90A2-27CA96FD90DB}" type="pres">
      <dgm:prSet presAssocID="{6CD426AC-CE20-4B03-B661-7BDE7C226338}" presName="hierChild5" presStyleCnt="0"/>
      <dgm:spPr/>
    </dgm:pt>
    <dgm:pt modelId="{F4E5F6F8-61D3-4DF7-B119-95963EA45526}" type="pres">
      <dgm:prSet presAssocID="{761647F6-6738-4593-8759-C3FC1A5FA0C4}" presName="Name37" presStyleLbl="parChTrans1D2" presStyleIdx="2" presStyleCnt="6"/>
      <dgm:spPr/>
    </dgm:pt>
    <dgm:pt modelId="{D799E60B-1471-4BC0-ACE1-D0D88444130D}" type="pres">
      <dgm:prSet presAssocID="{91D1BF7E-DA27-4B0F-9293-1FAEA905FB54}" presName="hierRoot2" presStyleCnt="0">
        <dgm:presLayoutVars>
          <dgm:hierBranch val="init"/>
        </dgm:presLayoutVars>
      </dgm:prSet>
      <dgm:spPr/>
    </dgm:pt>
    <dgm:pt modelId="{C384B2CE-CB4D-4198-9302-4EA42522B0C5}" type="pres">
      <dgm:prSet presAssocID="{91D1BF7E-DA27-4B0F-9293-1FAEA905FB54}" presName="rootComposite" presStyleCnt="0"/>
      <dgm:spPr/>
    </dgm:pt>
    <dgm:pt modelId="{42E25FBF-EEDB-4FB0-B3B0-901766FECFED}" type="pres">
      <dgm:prSet presAssocID="{91D1BF7E-DA27-4B0F-9293-1FAEA905FB54}" presName="rootText" presStyleLbl="node2" presStyleIdx="2" presStyleCnt="6">
        <dgm:presLayoutVars>
          <dgm:chPref val="3"/>
        </dgm:presLayoutVars>
      </dgm:prSet>
      <dgm:spPr/>
    </dgm:pt>
    <dgm:pt modelId="{7D1AA9C5-C56A-4600-A501-D5C5DB8ECDDC}" type="pres">
      <dgm:prSet presAssocID="{91D1BF7E-DA27-4B0F-9293-1FAEA905FB54}" presName="rootConnector" presStyleLbl="node2" presStyleIdx="2" presStyleCnt="6"/>
      <dgm:spPr/>
    </dgm:pt>
    <dgm:pt modelId="{07230B35-2190-4AC0-A78B-B9E007B10AE5}" type="pres">
      <dgm:prSet presAssocID="{91D1BF7E-DA27-4B0F-9293-1FAEA905FB54}" presName="hierChild4" presStyleCnt="0"/>
      <dgm:spPr/>
    </dgm:pt>
    <dgm:pt modelId="{A8C60A43-2357-498F-89AF-74534F0C7385}" type="pres">
      <dgm:prSet presAssocID="{91D1BF7E-DA27-4B0F-9293-1FAEA905FB54}" presName="hierChild5" presStyleCnt="0"/>
      <dgm:spPr/>
    </dgm:pt>
    <dgm:pt modelId="{9C926688-8E68-45EA-96A5-D12269C3C42C}" type="pres">
      <dgm:prSet presAssocID="{54DA66BC-1816-43CE-9D5F-527DDD4377EE}" presName="Name37" presStyleLbl="parChTrans1D2" presStyleIdx="3" presStyleCnt="6"/>
      <dgm:spPr/>
    </dgm:pt>
    <dgm:pt modelId="{BB9577B0-B393-43DD-9A2C-A9FCE704571B}" type="pres">
      <dgm:prSet presAssocID="{FFB6BF9C-B994-498A-88E3-AC9EB59EE072}" presName="hierRoot2" presStyleCnt="0">
        <dgm:presLayoutVars>
          <dgm:hierBranch val="init"/>
        </dgm:presLayoutVars>
      </dgm:prSet>
      <dgm:spPr/>
    </dgm:pt>
    <dgm:pt modelId="{53583EE2-30DC-4E5C-8481-465D00C0CB23}" type="pres">
      <dgm:prSet presAssocID="{FFB6BF9C-B994-498A-88E3-AC9EB59EE072}" presName="rootComposite" presStyleCnt="0"/>
      <dgm:spPr/>
    </dgm:pt>
    <dgm:pt modelId="{4987A34A-382F-408F-AD3F-0EB594B2BB34}" type="pres">
      <dgm:prSet presAssocID="{FFB6BF9C-B994-498A-88E3-AC9EB59EE072}" presName="rootText" presStyleLbl="node2" presStyleIdx="3" presStyleCnt="6">
        <dgm:presLayoutVars>
          <dgm:chPref val="3"/>
        </dgm:presLayoutVars>
      </dgm:prSet>
      <dgm:spPr/>
    </dgm:pt>
    <dgm:pt modelId="{35B606C4-E1E2-4B0B-9831-DE48C886EB58}" type="pres">
      <dgm:prSet presAssocID="{FFB6BF9C-B994-498A-88E3-AC9EB59EE072}" presName="rootConnector" presStyleLbl="node2" presStyleIdx="3" presStyleCnt="6"/>
      <dgm:spPr/>
    </dgm:pt>
    <dgm:pt modelId="{B5251063-7FEC-43B3-A3D2-FDF5E88E18C0}" type="pres">
      <dgm:prSet presAssocID="{FFB6BF9C-B994-498A-88E3-AC9EB59EE072}" presName="hierChild4" presStyleCnt="0"/>
      <dgm:spPr/>
    </dgm:pt>
    <dgm:pt modelId="{28D7D066-775C-4A7B-B212-D624708B37D0}" type="pres">
      <dgm:prSet presAssocID="{FFB6BF9C-B994-498A-88E3-AC9EB59EE072}" presName="hierChild5" presStyleCnt="0"/>
      <dgm:spPr/>
    </dgm:pt>
    <dgm:pt modelId="{F670D292-75F7-4D51-BBF3-C226A36B7498}" type="pres">
      <dgm:prSet presAssocID="{3C0D0309-8779-4831-BFAA-321F836C68DF}" presName="Name37" presStyleLbl="parChTrans1D2" presStyleIdx="4" presStyleCnt="6"/>
      <dgm:spPr/>
    </dgm:pt>
    <dgm:pt modelId="{03E2E035-11A8-4A8A-949D-7EC94820596A}" type="pres">
      <dgm:prSet presAssocID="{17C410CD-E426-4EC2-8799-AD743A96240E}" presName="hierRoot2" presStyleCnt="0">
        <dgm:presLayoutVars>
          <dgm:hierBranch val="init"/>
        </dgm:presLayoutVars>
      </dgm:prSet>
      <dgm:spPr/>
    </dgm:pt>
    <dgm:pt modelId="{5E68B060-4F0F-472E-9ED9-4336B6C68C4D}" type="pres">
      <dgm:prSet presAssocID="{17C410CD-E426-4EC2-8799-AD743A96240E}" presName="rootComposite" presStyleCnt="0"/>
      <dgm:spPr/>
    </dgm:pt>
    <dgm:pt modelId="{2D10D417-8D45-4660-8E37-63ACD99A005D}" type="pres">
      <dgm:prSet presAssocID="{17C410CD-E426-4EC2-8799-AD743A96240E}" presName="rootText" presStyleLbl="node2" presStyleIdx="4" presStyleCnt="6">
        <dgm:presLayoutVars>
          <dgm:chPref val="3"/>
        </dgm:presLayoutVars>
      </dgm:prSet>
      <dgm:spPr/>
    </dgm:pt>
    <dgm:pt modelId="{A09E02C4-617D-4B03-AC54-8A48F85DA375}" type="pres">
      <dgm:prSet presAssocID="{17C410CD-E426-4EC2-8799-AD743A96240E}" presName="rootConnector" presStyleLbl="node2" presStyleIdx="4" presStyleCnt="6"/>
      <dgm:spPr/>
    </dgm:pt>
    <dgm:pt modelId="{FAC0562E-C127-4FB2-8E89-E481C1098CA6}" type="pres">
      <dgm:prSet presAssocID="{17C410CD-E426-4EC2-8799-AD743A96240E}" presName="hierChild4" presStyleCnt="0"/>
      <dgm:spPr/>
    </dgm:pt>
    <dgm:pt modelId="{66A8FA53-F595-4430-8B9E-78C9EF3984D5}" type="pres">
      <dgm:prSet presAssocID="{17C410CD-E426-4EC2-8799-AD743A96240E}" presName="hierChild5" presStyleCnt="0"/>
      <dgm:spPr/>
    </dgm:pt>
    <dgm:pt modelId="{07923C72-914F-4CF9-B78E-07D4EC0A26F0}" type="pres">
      <dgm:prSet presAssocID="{FC497393-D4C5-40B7-A275-3F2590B76486}" presName="Name37" presStyleLbl="parChTrans1D2" presStyleIdx="5" presStyleCnt="6"/>
      <dgm:spPr/>
    </dgm:pt>
    <dgm:pt modelId="{8208DD40-BEFE-420E-80CF-39A918D9C056}" type="pres">
      <dgm:prSet presAssocID="{684F10FC-9FA7-434B-92C5-C7050A1928AB}" presName="hierRoot2" presStyleCnt="0">
        <dgm:presLayoutVars>
          <dgm:hierBranch val="init"/>
        </dgm:presLayoutVars>
      </dgm:prSet>
      <dgm:spPr/>
    </dgm:pt>
    <dgm:pt modelId="{52EE2E10-D3B9-49F6-A430-4302BD6AD49D}" type="pres">
      <dgm:prSet presAssocID="{684F10FC-9FA7-434B-92C5-C7050A1928AB}" presName="rootComposite" presStyleCnt="0"/>
      <dgm:spPr/>
    </dgm:pt>
    <dgm:pt modelId="{C26CE5C8-421C-4075-A5FB-431D1BC6A835}" type="pres">
      <dgm:prSet presAssocID="{684F10FC-9FA7-434B-92C5-C7050A1928AB}" presName="rootText" presStyleLbl="node2" presStyleIdx="5" presStyleCnt="6">
        <dgm:presLayoutVars>
          <dgm:chPref val="3"/>
        </dgm:presLayoutVars>
      </dgm:prSet>
      <dgm:spPr/>
    </dgm:pt>
    <dgm:pt modelId="{4F11F2B7-3731-48B3-A92C-7A80F6A6E0BE}" type="pres">
      <dgm:prSet presAssocID="{684F10FC-9FA7-434B-92C5-C7050A1928AB}" presName="rootConnector" presStyleLbl="node2" presStyleIdx="5" presStyleCnt="6"/>
      <dgm:spPr/>
    </dgm:pt>
    <dgm:pt modelId="{AF23FD40-C2E2-42F0-88DD-0D0A5B4F8CEC}" type="pres">
      <dgm:prSet presAssocID="{684F10FC-9FA7-434B-92C5-C7050A1928AB}" presName="hierChild4" presStyleCnt="0"/>
      <dgm:spPr/>
    </dgm:pt>
    <dgm:pt modelId="{030E9936-4548-4B15-859D-BE318E661C7B}" type="pres">
      <dgm:prSet presAssocID="{684F10FC-9FA7-434B-92C5-C7050A1928AB}" presName="hierChild5" presStyleCnt="0"/>
      <dgm:spPr/>
    </dgm:pt>
    <dgm:pt modelId="{0CDE6A78-98F8-4B61-A4D6-B3B2BB4247DB}" type="pres">
      <dgm:prSet presAssocID="{C04A0880-3ACC-47E1-801F-5F5151309F24}" presName="hierChild3" presStyleCnt="0"/>
      <dgm:spPr/>
    </dgm:pt>
  </dgm:ptLst>
  <dgm:cxnLst>
    <dgm:cxn modelId="{E820F500-45B7-4F78-9535-4F2681033958}" srcId="{C04A0880-3ACC-47E1-801F-5F5151309F24}" destId="{684F10FC-9FA7-434B-92C5-C7050A1928AB}" srcOrd="5" destOrd="0" parTransId="{FC497393-D4C5-40B7-A275-3F2590B76486}" sibTransId="{08F54FA0-7725-4629-BF39-DC24DE899494}"/>
    <dgm:cxn modelId="{C839EC09-073B-47F4-9AAD-E89E7F56D07E}" type="presOf" srcId="{54DA66BC-1816-43CE-9D5F-527DDD4377EE}" destId="{9C926688-8E68-45EA-96A5-D12269C3C42C}" srcOrd="0" destOrd="0" presId="urn:microsoft.com/office/officeart/2005/8/layout/orgChart1"/>
    <dgm:cxn modelId="{FBAEFD1C-AA83-418C-B4E5-CE7836F921AF}" type="presOf" srcId="{91D1BF7E-DA27-4B0F-9293-1FAEA905FB54}" destId="{7D1AA9C5-C56A-4600-A501-D5C5DB8ECDDC}" srcOrd="1" destOrd="0" presId="urn:microsoft.com/office/officeart/2005/8/layout/orgChart1"/>
    <dgm:cxn modelId="{A428A71D-E7F9-4DF6-A5A5-C6DA73BEA15F}" type="presOf" srcId="{684F10FC-9FA7-434B-92C5-C7050A1928AB}" destId="{4F11F2B7-3731-48B3-A92C-7A80F6A6E0BE}" srcOrd="1" destOrd="0" presId="urn:microsoft.com/office/officeart/2005/8/layout/orgChart1"/>
    <dgm:cxn modelId="{4BC6CB2B-8077-458C-8948-25FAA895DE3D}" type="presOf" srcId="{FFB6BF9C-B994-498A-88E3-AC9EB59EE072}" destId="{35B606C4-E1E2-4B0B-9831-DE48C886EB58}" srcOrd="1" destOrd="0" presId="urn:microsoft.com/office/officeart/2005/8/layout/orgChart1"/>
    <dgm:cxn modelId="{4C357A33-C86A-4BD2-A4BC-A088ECD3CAB1}" type="presOf" srcId="{C4289C71-5FC6-4689-A824-43AE624A2AE3}" destId="{2C6DC05C-B396-457E-B2EB-54AF0DDDA9FD}" srcOrd="0" destOrd="0" presId="urn:microsoft.com/office/officeart/2005/8/layout/orgChart1"/>
    <dgm:cxn modelId="{2F436A5C-1164-4FE0-B5AA-032D502D12D3}" type="presOf" srcId="{684F10FC-9FA7-434B-92C5-C7050A1928AB}" destId="{C26CE5C8-421C-4075-A5FB-431D1BC6A835}" srcOrd="0" destOrd="0" presId="urn:microsoft.com/office/officeart/2005/8/layout/orgChart1"/>
    <dgm:cxn modelId="{470A6C68-0EB3-48DC-9426-3301CF8DD172}" srcId="{B2BCD06B-1D44-46F1-B468-BC507AEBCCBB}" destId="{C04A0880-3ACC-47E1-801F-5F5151309F24}" srcOrd="0" destOrd="0" parTransId="{D6BC8203-7C59-4733-940A-32C4FBC4D244}" sibTransId="{54584829-7D07-43E6-A0A5-A2F8C6B65332}"/>
    <dgm:cxn modelId="{5A54074A-AAA3-46EF-B851-DE0AC2B5F0AE}" type="presOf" srcId="{B2BCD06B-1D44-46F1-B468-BC507AEBCCBB}" destId="{F325470D-F891-4B6F-9D19-D533CF8B56DA}" srcOrd="0" destOrd="0" presId="urn:microsoft.com/office/officeart/2005/8/layout/orgChart1"/>
    <dgm:cxn modelId="{71A33170-3E68-4B57-9B4A-595CA5247530}" type="presOf" srcId="{17C410CD-E426-4EC2-8799-AD743A96240E}" destId="{A09E02C4-617D-4B03-AC54-8A48F85DA375}" srcOrd="1" destOrd="0" presId="urn:microsoft.com/office/officeart/2005/8/layout/orgChart1"/>
    <dgm:cxn modelId="{5F8C8657-FB65-46FF-933D-3F89992628C1}" type="presOf" srcId="{6CD426AC-CE20-4B03-B661-7BDE7C226338}" destId="{BB4911C1-93B6-4530-B782-45ED00A714D0}" srcOrd="1" destOrd="0" presId="urn:microsoft.com/office/officeart/2005/8/layout/orgChart1"/>
    <dgm:cxn modelId="{D680F65A-9111-45BE-BA0B-EFBF8DE9D521}" srcId="{C04A0880-3ACC-47E1-801F-5F5151309F24}" destId="{91D1BF7E-DA27-4B0F-9293-1FAEA905FB54}" srcOrd="2" destOrd="0" parTransId="{761647F6-6738-4593-8759-C3FC1A5FA0C4}" sibTransId="{9896C525-2F4D-44E2-81D6-BF374DB92C7E}"/>
    <dgm:cxn modelId="{3E16A285-F643-40D1-883C-D78A4347B78A}" srcId="{C04A0880-3ACC-47E1-801F-5F5151309F24}" destId="{BECFB633-F889-4D0E-AC92-F54E6B748C93}" srcOrd="0" destOrd="0" parTransId="{C4289C71-5FC6-4689-A824-43AE624A2AE3}" sibTransId="{508790C7-A716-4264-BE05-88B5D86B37CE}"/>
    <dgm:cxn modelId="{31DFC888-6500-45A4-B475-BB3CD99AC2C3}" type="presOf" srcId="{C04A0880-3ACC-47E1-801F-5F5151309F24}" destId="{18BC2155-E0B0-4175-A2EA-C9059E434D98}" srcOrd="0" destOrd="0" presId="urn:microsoft.com/office/officeart/2005/8/layout/orgChart1"/>
    <dgm:cxn modelId="{57F7C991-B75C-47EE-991C-2AE05232842A}" type="presOf" srcId="{C04A0880-3ACC-47E1-801F-5F5151309F24}" destId="{522656AD-163B-409C-817F-A00BFF093E26}" srcOrd="1" destOrd="0" presId="urn:microsoft.com/office/officeart/2005/8/layout/orgChart1"/>
    <dgm:cxn modelId="{DB99FF98-12A7-4F6A-898F-7337C19ED8F0}" type="presOf" srcId="{F45C6780-FB5A-472B-B666-93FD5961C0BE}" destId="{E285EDFA-4C7E-4EBE-86B9-C087CA29C68C}" srcOrd="0" destOrd="0" presId="urn:microsoft.com/office/officeart/2005/8/layout/orgChart1"/>
    <dgm:cxn modelId="{07AD089A-9778-4074-A66D-E0AF08F489BB}" type="presOf" srcId="{3C0D0309-8779-4831-BFAA-321F836C68DF}" destId="{F670D292-75F7-4D51-BBF3-C226A36B7498}" srcOrd="0" destOrd="0" presId="urn:microsoft.com/office/officeart/2005/8/layout/orgChart1"/>
    <dgm:cxn modelId="{0451979F-86F7-4D07-83E3-B3430AD4A438}" type="presOf" srcId="{6CD426AC-CE20-4B03-B661-7BDE7C226338}" destId="{C78E5023-E78B-4434-97E1-350FCDA0BFEA}" srcOrd="0" destOrd="0" presId="urn:microsoft.com/office/officeart/2005/8/layout/orgChart1"/>
    <dgm:cxn modelId="{C47054AC-4F35-493E-90DD-53F433DABCF9}" srcId="{C04A0880-3ACC-47E1-801F-5F5151309F24}" destId="{17C410CD-E426-4EC2-8799-AD743A96240E}" srcOrd="4" destOrd="0" parTransId="{3C0D0309-8779-4831-BFAA-321F836C68DF}" sibTransId="{D9D6A614-0672-44DC-97B3-4C5067BC8E2F}"/>
    <dgm:cxn modelId="{9DD4BFAE-668E-45E4-9F47-70307638B7EC}" type="presOf" srcId="{BECFB633-F889-4D0E-AC92-F54E6B748C93}" destId="{A1624B97-267E-4E9E-AFB6-CF8207F39D13}" srcOrd="1" destOrd="0" presId="urn:microsoft.com/office/officeart/2005/8/layout/orgChart1"/>
    <dgm:cxn modelId="{069DD8B2-6359-41E4-A27D-5A66601B657A}" type="presOf" srcId="{BECFB633-F889-4D0E-AC92-F54E6B748C93}" destId="{38EE6FB4-BDA8-47B1-A36E-D5EA45A937F0}" srcOrd="0" destOrd="0" presId="urn:microsoft.com/office/officeart/2005/8/layout/orgChart1"/>
    <dgm:cxn modelId="{FF5194B5-8B87-4854-88F1-0B9694FC22F9}" type="presOf" srcId="{FFB6BF9C-B994-498A-88E3-AC9EB59EE072}" destId="{4987A34A-382F-408F-AD3F-0EB594B2BB34}" srcOrd="0" destOrd="0" presId="urn:microsoft.com/office/officeart/2005/8/layout/orgChart1"/>
    <dgm:cxn modelId="{C37ED1BA-0723-4638-A349-E378969663A4}" type="presOf" srcId="{17C410CD-E426-4EC2-8799-AD743A96240E}" destId="{2D10D417-8D45-4660-8E37-63ACD99A005D}" srcOrd="0" destOrd="0" presId="urn:microsoft.com/office/officeart/2005/8/layout/orgChart1"/>
    <dgm:cxn modelId="{9E13BBE5-99B1-4B62-9640-BE1C28ABAD6A}" type="presOf" srcId="{FC497393-D4C5-40B7-A275-3F2590B76486}" destId="{07923C72-914F-4CF9-B78E-07D4EC0A26F0}" srcOrd="0" destOrd="0" presId="urn:microsoft.com/office/officeart/2005/8/layout/orgChart1"/>
    <dgm:cxn modelId="{081D5DEB-48EA-42C3-B8BE-1096647E8534}" srcId="{C04A0880-3ACC-47E1-801F-5F5151309F24}" destId="{6CD426AC-CE20-4B03-B661-7BDE7C226338}" srcOrd="1" destOrd="0" parTransId="{F45C6780-FB5A-472B-B666-93FD5961C0BE}" sibTransId="{A2C23794-74CF-4E00-99FF-3F207E5A09B2}"/>
    <dgm:cxn modelId="{51E569EC-4019-4C79-86B8-F45D42C99171}" type="presOf" srcId="{91D1BF7E-DA27-4B0F-9293-1FAEA905FB54}" destId="{42E25FBF-EEDB-4FB0-B3B0-901766FECFED}" srcOrd="0" destOrd="0" presId="urn:microsoft.com/office/officeart/2005/8/layout/orgChart1"/>
    <dgm:cxn modelId="{79FE87F3-FAB3-4483-9642-8E4F98EF2B52}" srcId="{C04A0880-3ACC-47E1-801F-5F5151309F24}" destId="{FFB6BF9C-B994-498A-88E3-AC9EB59EE072}" srcOrd="3" destOrd="0" parTransId="{54DA66BC-1816-43CE-9D5F-527DDD4377EE}" sibTransId="{C3286E6C-D995-491A-A48D-A8CD970D72A2}"/>
    <dgm:cxn modelId="{EED79CF4-FB26-4E2A-82C3-203B77BD481B}" type="presOf" srcId="{761647F6-6738-4593-8759-C3FC1A5FA0C4}" destId="{F4E5F6F8-61D3-4DF7-B119-95963EA45526}" srcOrd="0" destOrd="0" presId="urn:microsoft.com/office/officeart/2005/8/layout/orgChart1"/>
    <dgm:cxn modelId="{140B59D8-3196-4E00-9C24-DD205855E328}" type="presParOf" srcId="{F325470D-F891-4B6F-9D19-D533CF8B56DA}" destId="{04F9B44D-C855-42A3-B0C2-C485C2B5D1E6}" srcOrd="0" destOrd="0" presId="urn:microsoft.com/office/officeart/2005/8/layout/orgChart1"/>
    <dgm:cxn modelId="{46D0F529-D133-4CFF-9078-DC38D0C95B69}" type="presParOf" srcId="{04F9B44D-C855-42A3-B0C2-C485C2B5D1E6}" destId="{D9444B67-8A52-4F6D-9269-A7CC5DB001D4}" srcOrd="0" destOrd="0" presId="urn:microsoft.com/office/officeart/2005/8/layout/orgChart1"/>
    <dgm:cxn modelId="{ED67AC5B-B259-42DD-B024-055C54C93113}" type="presParOf" srcId="{D9444B67-8A52-4F6D-9269-A7CC5DB001D4}" destId="{18BC2155-E0B0-4175-A2EA-C9059E434D98}" srcOrd="0" destOrd="0" presId="urn:microsoft.com/office/officeart/2005/8/layout/orgChart1"/>
    <dgm:cxn modelId="{19584289-9C27-4395-9542-7C83B4CB3DB2}" type="presParOf" srcId="{D9444B67-8A52-4F6D-9269-A7CC5DB001D4}" destId="{522656AD-163B-409C-817F-A00BFF093E26}" srcOrd="1" destOrd="0" presId="urn:microsoft.com/office/officeart/2005/8/layout/orgChart1"/>
    <dgm:cxn modelId="{02DDAC6C-42B8-4521-B7D9-F649956B886F}" type="presParOf" srcId="{04F9B44D-C855-42A3-B0C2-C485C2B5D1E6}" destId="{B59186A7-EEC5-4233-9325-6F9979CDD2DF}" srcOrd="1" destOrd="0" presId="urn:microsoft.com/office/officeart/2005/8/layout/orgChart1"/>
    <dgm:cxn modelId="{EC351AC6-5D60-412F-8F59-F68B9EE3D5BD}" type="presParOf" srcId="{B59186A7-EEC5-4233-9325-6F9979CDD2DF}" destId="{2C6DC05C-B396-457E-B2EB-54AF0DDDA9FD}" srcOrd="0" destOrd="0" presId="urn:microsoft.com/office/officeart/2005/8/layout/orgChart1"/>
    <dgm:cxn modelId="{B15FE550-01B0-45C6-8DE9-314013E37693}" type="presParOf" srcId="{B59186A7-EEC5-4233-9325-6F9979CDD2DF}" destId="{C5568884-2EE5-45A9-907F-0A296A72D3A0}" srcOrd="1" destOrd="0" presId="urn:microsoft.com/office/officeart/2005/8/layout/orgChart1"/>
    <dgm:cxn modelId="{625FD701-F47D-4B2B-A4DB-41B4BE45BD34}" type="presParOf" srcId="{C5568884-2EE5-45A9-907F-0A296A72D3A0}" destId="{9063D277-0899-4CD1-92DC-5570784051FD}" srcOrd="0" destOrd="0" presId="urn:microsoft.com/office/officeart/2005/8/layout/orgChart1"/>
    <dgm:cxn modelId="{D5408124-1D1D-4682-8ADD-2916CB0AA779}" type="presParOf" srcId="{9063D277-0899-4CD1-92DC-5570784051FD}" destId="{38EE6FB4-BDA8-47B1-A36E-D5EA45A937F0}" srcOrd="0" destOrd="0" presId="urn:microsoft.com/office/officeart/2005/8/layout/orgChart1"/>
    <dgm:cxn modelId="{9AA83B6C-CDF7-462A-9C04-BF85FACB6BB0}" type="presParOf" srcId="{9063D277-0899-4CD1-92DC-5570784051FD}" destId="{A1624B97-267E-4E9E-AFB6-CF8207F39D13}" srcOrd="1" destOrd="0" presId="urn:microsoft.com/office/officeart/2005/8/layout/orgChart1"/>
    <dgm:cxn modelId="{CAABB491-AF40-49E3-9C4F-050A7A20E76D}" type="presParOf" srcId="{C5568884-2EE5-45A9-907F-0A296A72D3A0}" destId="{C11EDB9C-A19D-4938-8F40-39FAF69900A7}" srcOrd="1" destOrd="0" presId="urn:microsoft.com/office/officeart/2005/8/layout/orgChart1"/>
    <dgm:cxn modelId="{48243E69-AE75-483A-BBBB-7C710C1A9C22}" type="presParOf" srcId="{C5568884-2EE5-45A9-907F-0A296A72D3A0}" destId="{C622A4F3-8CB4-4919-8479-BC6F10602B38}" srcOrd="2" destOrd="0" presId="urn:microsoft.com/office/officeart/2005/8/layout/orgChart1"/>
    <dgm:cxn modelId="{FBE3738D-D067-4BA6-AB28-A90B72774D0B}" type="presParOf" srcId="{B59186A7-EEC5-4233-9325-6F9979CDD2DF}" destId="{E285EDFA-4C7E-4EBE-86B9-C087CA29C68C}" srcOrd="2" destOrd="0" presId="urn:microsoft.com/office/officeart/2005/8/layout/orgChart1"/>
    <dgm:cxn modelId="{42B11C7A-95DB-43C1-AE8E-CD9DDFC0A941}" type="presParOf" srcId="{B59186A7-EEC5-4233-9325-6F9979CDD2DF}" destId="{5F5E259B-F37E-4B06-9F85-AD96B7783B8A}" srcOrd="3" destOrd="0" presId="urn:microsoft.com/office/officeart/2005/8/layout/orgChart1"/>
    <dgm:cxn modelId="{6916C34B-EAF2-42B5-BC66-204414A26856}" type="presParOf" srcId="{5F5E259B-F37E-4B06-9F85-AD96B7783B8A}" destId="{F04102A3-9F2B-44D5-92A7-745DAA25BD80}" srcOrd="0" destOrd="0" presId="urn:microsoft.com/office/officeart/2005/8/layout/orgChart1"/>
    <dgm:cxn modelId="{59565C77-F237-4DC4-BBB8-03DC9C4C9D1C}" type="presParOf" srcId="{F04102A3-9F2B-44D5-92A7-745DAA25BD80}" destId="{C78E5023-E78B-4434-97E1-350FCDA0BFEA}" srcOrd="0" destOrd="0" presId="urn:microsoft.com/office/officeart/2005/8/layout/orgChart1"/>
    <dgm:cxn modelId="{57003F23-CBC6-4F0B-A562-50181BA35359}" type="presParOf" srcId="{F04102A3-9F2B-44D5-92A7-745DAA25BD80}" destId="{BB4911C1-93B6-4530-B782-45ED00A714D0}" srcOrd="1" destOrd="0" presId="urn:microsoft.com/office/officeart/2005/8/layout/orgChart1"/>
    <dgm:cxn modelId="{BA776006-C3F7-42CD-9469-263A2DB2025D}" type="presParOf" srcId="{5F5E259B-F37E-4B06-9F85-AD96B7783B8A}" destId="{02E14AAA-DA94-4120-A580-AEFA6BA81D8B}" srcOrd="1" destOrd="0" presId="urn:microsoft.com/office/officeart/2005/8/layout/orgChart1"/>
    <dgm:cxn modelId="{1E723251-CFA3-4FA5-B336-1AC42583B03C}" type="presParOf" srcId="{5F5E259B-F37E-4B06-9F85-AD96B7783B8A}" destId="{A1DC5726-28EB-4BD6-90A2-27CA96FD90DB}" srcOrd="2" destOrd="0" presId="urn:microsoft.com/office/officeart/2005/8/layout/orgChart1"/>
    <dgm:cxn modelId="{44088E82-F555-47CB-871B-46AD1103E00B}" type="presParOf" srcId="{B59186A7-EEC5-4233-9325-6F9979CDD2DF}" destId="{F4E5F6F8-61D3-4DF7-B119-95963EA45526}" srcOrd="4" destOrd="0" presId="urn:microsoft.com/office/officeart/2005/8/layout/orgChart1"/>
    <dgm:cxn modelId="{6D84AC17-4891-4E42-84AD-7017C0517C69}" type="presParOf" srcId="{B59186A7-EEC5-4233-9325-6F9979CDD2DF}" destId="{D799E60B-1471-4BC0-ACE1-D0D88444130D}" srcOrd="5" destOrd="0" presId="urn:microsoft.com/office/officeart/2005/8/layout/orgChart1"/>
    <dgm:cxn modelId="{5E49BF04-6A35-4696-B95B-CADDEA0C8D2B}" type="presParOf" srcId="{D799E60B-1471-4BC0-ACE1-D0D88444130D}" destId="{C384B2CE-CB4D-4198-9302-4EA42522B0C5}" srcOrd="0" destOrd="0" presId="urn:microsoft.com/office/officeart/2005/8/layout/orgChart1"/>
    <dgm:cxn modelId="{5647F2D3-2C1B-41D8-A848-219B2A9244EA}" type="presParOf" srcId="{C384B2CE-CB4D-4198-9302-4EA42522B0C5}" destId="{42E25FBF-EEDB-4FB0-B3B0-901766FECFED}" srcOrd="0" destOrd="0" presId="urn:microsoft.com/office/officeart/2005/8/layout/orgChart1"/>
    <dgm:cxn modelId="{23210CB6-A6CB-4707-B4BB-E476B6FA5101}" type="presParOf" srcId="{C384B2CE-CB4D-4198-9302-4EA42522B0C5}" destId="{7D1AA9C5-C56A-4600-A501-D5C5DB8ECDDC}" srcOrd="1" destOrd="0" presId="urn:microsoft.com/office/officeart/2005/8/layout/orgChart1"/>
    <dgm:cxn modelId="{CAD79F08-ECF1-4216-8BD5-701FFADBF0C2}" type="presParOf" srcId="{D799E60B-1471-4BC0-ACE1-D0D88444130D}" destId="{07230B35-2190-4AC0-A78B-B9E007B10AE5}" srcOrd="1" destOrd="0" presId="urn:microsoft.com/office/officeart/2005/8/layout/orgChart1"/>
    <dgm:cxn modelId="{916AE219-A683-4737-B2A0-48D31BA0A342}" type="presParOf" srcId="{D799E60B-1471-4BC0-ACE1-D0D88444130D}" destId="{A8C60A43-2357-498F-89AF-74534F0C7385}" srcOrd="2" destOrd="0" presId="urn:microsoft.com/office/officeart/2005/8/layout/orgChart1"/>
    <dgm:cxn modelId="{759EBFCE-CF8B-4294-BA4F-978B173B76C2}" type="presParOf" srcId="{B59186A7-EEC5-4233-9325-6F9979CDD2DF}" destId="{9C926688-8E68-45EA-96A5-D12269C3C42C}" srcOrd="6" destOrd="0" presId="urn:microsoft.com/office/officeart/2005/8/layout/orgChart1"/>
    <dgm:cxn modelId="{1EB1EFC1-87C8-4219-BE58-7CAE8CA7CCAD}" type="presParOf" srcId="{B59186A7-EEC5-4233-9325-6F9979CDD2DF}" destId="{BB9577B0-B393-43DD-9A2C-A9FCE704571B}" srcOrd="7" destOrd="0" presId="urn:microsoft.com/office/officeart/2005/8/layout/orgChart1"/>
    <dgm:cxn modelId="{1FB926BD-ADA9-4704-99B7-CCAFC6426067}" type="presParOf" srcId="{BB9577B0-B393-43DD-9A2C-A9FCE704571B}" destId="{53583EE2-30DC-4E5C-8481-465D00C0CB23}" srcOrd="0" destOrd="0" presId="urn:microsoft.com/office/officeart/2005/8/layout/orgChart1"/>
    <dgm:cxn modelId="{98977BF1-49A5-49E9-98D0-D81CB4C453A3}" type="presParOf" srcId="{53583EE2-30DC-4E5C-8481-465D00C0CB23}" destId="{4987A34A-382F-408F-AD3F-0EB594B2BB34}" srcOrd="0" destOrd="0" presId="urn:microsoft.com/office/officeart/2005/8/layout/orgChart1"/>
    <dgm:cxn modelId="{3E2FEB59-9F7B-4B06-9494-79C3898B0798}" type="presParOf" srcId="{53583EE2-30DC-4E5C-8481-465D00C0CB23}" destId="{35B606C4-E1E2-4B0B-9831-DE48C886EB58}" srcOrd="1" destOrd="0" presId="urn:microsoft.com/office/officeart/2005/8/layout/orgChart1"/>
    <dgm:cxn modelId="{6D1BDC69-86C8-4667-995F-B09E90C4B42F}" type="presParOf" srcId="{BB9577B0-B393-43DD-9A2C-A9FCE704571B}" destId="{B5251063-7FEC-43B3-A3D2-FDF5E88E18C0}" srcOrd="1" destOrd="0" presId="urn:microsoft.com/office/officeart/2005/8/layout/orgChart1"/>
    <dgm:cxn modelId="{77DDC2E1-7F61-4A94-A175-37EC21C3294F}" type="presParOf" srcId="{BB9577B0-B393-43DD-9A2C-A9FCE704571B}" destId="{28D7D066-775C-4A7B-B212-D624708B37D0}" srcOrd="2" destOrd="0" presId="urn:microsoft.com/office/officeart/2005/8/layout/orgChart1"/>
    <dgm:cxn modelId="{6D5EAA0A-35BD-485F-8793-E39F6A7A489D}" type="presParOf" srcId="{B59186A7-EEC5-4233-9325-6F9979CDD2DF}" destId="{F670D292-75F7-4D51-BBF3-C226A36B7498}" srcOrd="8" destOrd="0" presId="urn:microsoft.com/office/officeart/2005/8/layout/orgChart1"/>
    <dgm:cxn modelId="{AF2B1BAB-1E6E-47CC-892E-34F8C1D802BC}" type="presParOf" srcId="{B59186A7-EEC5-4233-9325-6F9979CDD2DF}" destId="{03E2E035-11A8-4A8A-949D-7EC94820596A}" srcOrd="9" destOrd="0" presId="urn:microsoft.com/office/officeart/2005/8/layout/orgChart1"/>
    <dgm:cxn modelId="{B7811BB2-301A-4D12-9F67-81C989EE020C}" type="presParOf" srcId="{03E2E035-11A8-4A8A-949D-7EC94820596A}" destId="{5E68B060-4F0F-472E-9ED9-4336B6C68C4D}" srcOrd="0" destOrd="0" presId="urn:microsoft.com/office/officeart/2005/8/layout/orgChart1"/>
    <dgm:cxn modelId="{DDF276FF-6FDE-475C-BDC2-EEFB80C1F017}" type="presParOf" srcId="{5E68B060-4F0F-472E-9ED9-4336B6C68C4D}" destId="{2D10D417-8D45-4660-8E37-63ACD99A005D}" srcOrd="0" destOrd="0" presId="urn:microsoft.com/office/officeart/2005/8/layout/orgChart1"/>
    <dgm:cxn modelId="{3B8AF525-59B3-48EA-9BD2-7088908CB924}" type="presParOf" srcId="{5E68B060-4F0F-472E-9ED9-4336B6C68C4D}" destId="{A09E02C4-617D-4B03-AC54-8A48F85DA375}" srcOrd="1" destOrd="0" presId="urn:microsoft.com/office/officeart/2005/8/layout/orgChart1"/>
    <dgm:cxn modelId="{2A8D6934-1B85-4C51-BA6E-CE6C34240338}" type="presParOf" srcId="{03E2E035-11A8-4A8A-949D-7EC94820596A}" destId="{FAC0562E-C127-4FB2-8E89-E481C1098CA6}" srcOrd="1" destOrd="0" presId="urn:microsoft.com/office/officeart/2005/8/layout/orgChart1"/>
    <dgm:cxn modelId="{4825058C-BF13-4F87-9496-A013A047EA9D}" type="presParOf" srcId="{03E2E035-11A8-4A8A-949D-7EC94820596A}" destId="{66A8FA53-F595-4430-8B9E-78C9EF3984D5}" srcOrd="2" destOrd="0" presId="urn:microsoft.com/office/officeart/2005/8/layout/orgChart1"/>
    <dgm:cxn modelId="{109E25CA-3B44-4ECC-A048-74ED392FCBF2}" type="presParOf" srcId="{B59186A7-EEC5-4233-9325-6F9979CDD2DF}" destId="{07923C72-914F-4CF9-B78E-07D4EC0A26F0}" srcOrd="10" destOrd="0" presId="urn:microsoft.com/office/officeart/2005/8/layout/orgChart1"/>
    <dgm:cxn modelId="{B45975AA-D433-4514-A237-D1050260BF44}" type="presParOf" srcId="{B59186A7-EEC5-4233-9325-6F9979CDD2DF}" destId="{8208DD40-BEFE-420E-80CF-39A918D9C056}" srcOrd="11" destOrd="0" presId="urn:microsoft.com/office/officeart/2005/8/layout/orgChart1"/>
    <dgm:cxn modelId="{9D2AA09A-B472-48EF-B9AA-6ACE20A30AE0}" type="presParOf" srcId="{8208DD40-BEFE-420E-80CF-39A918D9C056}" destId="{52EE2E10-D3B9-49F6-A430-4302BD6AD49D}" srcOrd="0" destOrd="0" presId="urn:microsoft.com/office/officeart/2005/8/layout/orgChart1"/>
    <dgm:cxn modelId="{5ABD98DC-14F6-408B-AD8A-B1DC12F8EAFA}" type="presParOf" srcId="{52EE2E10-D3B9-49F6-A430-4302BD6AD49D}" destId="{C26CE5C8-421C-4075-A5FB-431D1BC6A835}" srcOrd="0" destOrd="0" presId="urn:microsoft.com/office/officeart/2005/8/layout/orgChart1"/>
    <dgm:cxn modelId="{468E2701-04AD-4EB2-A392-3A64A8BD6A39}" type="presParOf" srcId="{52EE2E10-D3B9-49F6-A430-4302BD6AD49D}" destId="{4F11F2B7-3731-48B3-A92C-7A80F6A6E0BE}" srcOrd="1" destOrd="0" presId="urn:microsoft.com/office/officeart/2005/8/layout/orgChart1"/>
    <dgm:cxn modelId="{94666D0E-655E-47DA-85DF-9BA5B33E6223}" type="presParOf" srcId="{8208DD40-BEFE-420E-80CF-39A918D9C056}" destId="{AF23FD40-C2E2-42F0-88DD-0D0A5B4F8CEC}" srcOrd="1" destOrd="0" presId="urn:microsoft.com/office/officeart/2005/8/layout/orgChart1"/>
    <dgm:cxn modelId="{D95E9B59-2FE3-446A-BA76-CDB4A7B36C33}" type="presParOf" srcId="{8208DD40-BEFE-420E-80CF-39A918D9C056}" destId="{030E9936-4548-4B15-859D-BE318E661C7B}" srcOrd="2" destOrd="0" presId="urn:microsoft.com/office/officeart/2005/8/layout/orgChart1"/>
    <dgm:cxn modelId="{CB6148EC-99C9-4E1F-B529-BE20AB5E6E45}" type="presParOf" srcId="{04F9B44D-C855-42A3-B0C2-C485C2B5D1E6}" destId="{0CDE6A78-98F8-4B61-A4D6-B3B2BB4247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F23CB-BC00-49BD-8D52-4B884DA8DC2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25E2E6-6C64-4CD0-AD33-CD054018032A}">
      <dgm:prSet phldrT="[Text]"/>
      <dgm:spPr/>
      <dgm:t>
        <a:bodyPr/>
        <a:lstStyle/>
        <a:p>
          <a:r>
            <a:rPr lang="en-US" dirty="0"/>
            <a:t>Social Skills</a:t>
          </a:r>
        </a:p>
      </dgm:t>
    </dgm:pt>
    <dgm:pt modelId="{4B06B6E9-25F9-47DC-A40A-C6D6EBE956C1}" type="parTrans" cxnId="{6CDDE696-DA6B-4B0F-B12B-505D62486B9F}">
      <dgm:prSet/>
      <dgm:spPr/>
      <dgm:t>
        <a:bodyPr/>
        <a:lstStyle/>
        <a:p>
          <a:endParaRPr lang="en-US"/>
        </a:p>
      </dgm:t>
    </dgm:pt>
    <dgm:pt modelId="{C355C8E7-DCD7-4CD6-BC77-7B05E02F2540}" type="sibTrans" cxnId="{6CDDE696-DA6B-4B0F-B12B-505D62486B9F}">
      <dgm:prSet/>
      <dgm:spPr/>
      <dgm:t>
        <a:bodyPr/>
        <a:lstStyle/>
        <a:p>
          <a:endParaRPr lang="en-US"/>
        </a:p>
      </dgm:t>
    </dgm:pt>
    <dgm:pt modelId="{7AC82E80-B91E-4B9A-970E-EEC841019FBD}">
      <dgm:prSet phldrT="[Text]"/>
      <dgm:spPr/>
      <dgm:t>
        <a:bodyPr/>
        <a:lstStyle/>
        <a:p>
          <a:r>
            <a:rPr lang="en-US" dirty="0"/>
            <a:t>Self-Awareness</a:t>
          </a:r>
        </a:p>
      </dgm:t>
    </dgm:pt>
    <dgm:pt modelId="{92CC0E1A-EC0B-4ACA-9AAC-7658D472E118}" type="parTrans" cxnId="{F7B10AD3-5E49-4E8A-8D8D-2D0E8690D629}">
      <dgm:prSet/>
      <dgm:spPr/>
      <dgm:t>
        <a:bodyPr/>
        <a:lstStyle/>
        <a:p>
          <a:endParaRPr lang="en-US"/>
        </a:p>
      </dgm:t>
    </dgm:pt>
    <dgm:pt modelId="{F3570BA8-9F88-49F3-927C-1F220FA930F2}" type="sibTrans" cxnId="{F7B10AD3-5E49-4E8A-8D8D-2D0E8690D629}">
      <dgm:prSet/>
      <dgm:spPr/>
      <dgm:t>
        <a:bodyPr/>
        <a:lstStyle/>
        <a:p>
          <a:endParaRPr lang="en-US"/>
        </a:p>
      </dgm:t>
    </dgm:pt>
    <dgm:pt modelId="{B558A8E8-DD66-479C-A39F-ABDCE2484EB4}">
      <dgm:prSet phldrT="[Text]"/>
      <dgm:spPr/>
      <dgm:t>
        <a:bodyPr/>
        <a:lstStyle/>
        <a:p>
          <a:r>
            <a:rPr lang="en-US" dirty="0"/>
            <a:t>Effective Communication</a:t>
          </a:r>
        </a:p>
      </dgm:t>
    </dgm:pt>
    <dgm:pt modelId="{4F9F31CA-5F1D-49C8-8040-BB886237E607}" type="parTrans" cxnId="{95D3A4F2-C464-4811-B258-0A064FDD3075}">
      <dgm:prSet/>
      <dgm:spPr/>
      <dgm:t>
        <a:bodyPr/>
        <a:lstStyle/>
        <a:p>
          <a:endParaRPr lang="en-US"/>
        </a:p>
      </dgm:t>
    </dgm:pt>
    <dgm:pt modelId="{A2305286-4E69-4963-9A59-2D689AB42780}" type="sibTrans" cxnId="{95D3A4F2-C464-4811-B258-0A064FDD3075}">
      <dgm:prSet/>
      <dgm:spPr/>
      <dgm:t>
        <a:bodyPr/>
        <a:lstStyle/>
        <a:p>
          <a:endParaRPr lang="en-US"/>
        </a:p>
      </dgm:t>
    </dgm:pt>
    <dgm:pt modelId="{AB47004E-2288-4F34-A711-0BF390D3F91E}">
      <dgm:prSet phldrT="[Text]"/>
      <dgm:spPr/>
      <dgm:t>
        <a:bodyPr/>
        <a:lstStyle/>
        <a:p>
          <a:r>
            <a:rPr lang="en-US" dirty="0"/>
            <a:t>Thinking Skills</a:t>
          </a:r>
        </a:p>
      </dgm:t>
    </dgm:pt>
    <dgm:pt modelId="{E21B45FA-FEC2-443C-B09F-0D3A099CA8DD}" type="parTrans" cxnId="{8B9BB1A7-C4FC-4CDE-A1F4-D21003888822}">
      <dgm:prSet/>
      <dgm:spPr/>
      <dgm:t>
        <a:bodyPr/>
        <a:lstStyle/>
        <a:p>
          <a:endParaRPr lang="en-US"/>
        </a:p>
      </dgm:t>
    </dgm:pt>
    <dgm:pt modelId="{21FC7A46-EB99-4303-B26D-9F937F1CB21E}" type="sibTrans" cxnId="{8B9BB1A7-C4FC-4CDE-A1F4-D21003888822}">
      <dgm:prSet/>
      <dgm:spPr/>
      <dgm:t>
        <a:bodyPr/>
        <a:lstStyle/>
        <a:p>
          <a:endParaRPr lang="en-US"/>
        </a:p>
      </dgm:t>
    </dgm:pt>
    <dgm:pt modelId="{D446A6DC-F6EE-4C0B-874F-AADB77E1C664}">
      <dgm:prSet phldrT="[Text]"/>
      <dgm:spPr/>
      <dgm:t>
        <a:bodyPr/>
        <a:lstStyle/>
        <a:p>
          <a:r>
            <a:rPr lang="en-US" dirty="0"/>
            <a:t>Critical Thinking</a:t>
          </a:r>
        </a:p>
      </dgm:t>
    </dgm:pt>
    <dgm:pt modelId="{ABB50FA8-C299-4463-B4A3-CF9FBA66D544}" type="parTrans" cxnId="{F1C055A4-377E-47BB-9DD1-56E09C38E05B}">
      <dgm:prSet/>
      <dgm:spPr/>
      <dgm:t>
        <a:bodyPr/>
        <a:lstStyle/>
        <a:p>
          <a:endParaRPr lang="en-US"/>
        </a:p>
      </dgm:t>
    </dgm:pt>
    <dgm:pt modelId="{278846D0-20A7-401C-A08E-69C3385E108D}" type="sibTrans" cxnId="{F1C055A4-377E-47BB-9DD1-56E09C38E05B}">
      <dgm:prSet/>
      <dgm:spPr/>
      <dgm:t>
        <a:bodyPr/>
        <a:lstStyle/>
        <a:p>
          <a:endParaRPr lang="en-US"/>
        </a:p>
      </dgm:t>
    </dgm:pt>
    <dgm:pt modelId="{5978860B-A5BE-4332-9164-5F90A11304B7}">
      <dgm:prSet phldrT="[Text]"/>
      <dgm:spPr/>
      <dgm:t>
        <a:bodyPr/>
        <a:lstStyle/>
        <a:p>
          <a:r>
            <a:rPr lang="en-US" dirty="0"/>
            <a:t>Creative Thinking</a:t>
          </a:r>
        </a:p>
      </dgm:t>
    </dgm:pt>
    <dgm:pt modelId="{C34C23C8-3636-4405-8772-33010168A216}" type="parTrans" cxnId="{FC85382B-AD3F-430F-A6FA-8057F06638E7}">
      <dgm:prSet/>
      <dgm:spPr/>
      <dgm:t>
        <a:bodyPr/>
        <a:lstStyle/>
        <a:p>
          <a:endParaRPr lang="en-US"/>
        </a:p>
      </dgm:t>
    </dgm:pt>
    <dgm:pt modelId="{81A330EC-D2F3-4A95-A9AA-76751DCAF340}" type="sibTrans" cxnId="{FC85382B-AD3F-430F-A6FA-8057F06638E7}">
      <dgm:prSet/>
      <dgm:spPr/>
      <dgm:t>
        <a:bodyPr/>
        <a:lstStyle/>
        <a:p>
          <a:endParaRPr lang="en-US"/>
        </a:p>
      </dgm:t>
    </dgm:pt>
    <dgm:pt modelId="{F6ED4972-F4F8-4389-9CDA-361B2D57B046}">
      <dgm:prSet/>
      <dgm:spPr/>
      <dgm:t>
        <a:bodyPr/>
        <a:lstStyle/>
        <a:p>
          <a:r>
            <a:rPr lang="en-US" dirty="0"/>
            <a:t>Emotional Skills</a:t>
          </a:r>
        </a:p>
      </dgm:t>
    </dgm:pt>
    <dgm:pt modelId="{9C614342-D7D3-42AB-9A51-FABB2293AD53}" type="parTrans" cxnId="{47244CC8-A03C-4930-B5D5-B16749ECA765}">
      <dgm:prSet/>
      <dgm:spPr/>
      <dgm:t>
        <a:bodyPr/>
        <a:lstStyle/>
        <a:p>
          <a:endParaRPr lang="en-US"/>
        </a:p>
      </dgm:t>
    </dgm:pt>
    <dgm:pt modelId="{7B18A1F5-E801-41B1-A9C7-16E8B94591C5}" type="sibTrans" cxnId="{47244CC8-A03C-4930-B5D5-B16749ECA765}">
      <dgm:prSet/>
      <dgm:spPr/>
      <dgm:t>
        <a:bodyPr/>
        <a:lstStyle/>
        <a:p>
          <a:endParaRPr lang="en-US"/>
        </a:p>
      </dgm:t>
    </dgm:pt>
    <dgm:pt modelId="{E17BA937-5EEA-4B97-9EF1-13EF8C8A5ACA}">
      <dgm:prSet/>
      <dgm:spPr/>
      <dgm:t>
        <a:bodyPr/>
        <a:lstStyle/>
        <a:p>
          <a:r>
            <a:rPr lang="en-US" dirty="0"/>
            <a:t>Interpersonal Relationships</a:t>
          </a:r>
        </a:p>
      </dgm:t>
    </dgm:pt>
    <dgm:pt modelId="{DF64D9EA-C340-4AB2-93A5-0B0614DA338A}" type="parTrans" cxnId="{B3CBEBD2-0536-4286-8D7C-365A363A2207}">
      <dgm:prSet/>
      <dgm:spPr/>
      <dgm:t>
        <a:bodyPr/>
        <a:lstStyle/>
        <a:p>
          <a:endParaRPr lang="en-US"/>
        </a:p>
      </dgm:t>
    </dgm:pt>
    <dgm:pt modelId="{A2482DD3-8AAA-4659-BEA9-BF09FB8BBA3A}" type="sibTrans" cxnId="{B3CBEBD2-0536-4286-8D7C-365A363A2207}">
      <dgm:prSet/>
      <dgm:spPr/>
      <dgm:t>
        <a:bodyPr/>
        <a:lstStyle/>
        <a:p>
          <a:endParaRPr lang="en-US"/>
        </a:p>
      </dgm:t>
    </dgm:pt>
    <dgm:pt modelId="{E944170A-9CBD-4637-B63D-3867282FCF45}">
      <dgm:prSet/>
      <dgm:spPr/>
      <dgm:t>
        <a:bodyPr/>
        <a:lstStyle/>
        <a:p>
          <a:r>
            <a:rPr lang="en-US" dirty="0"/>
            <a:t>Empathy</a:t>
          </a:r>
        </a:p>
      </dgm:t>
    </dgm:pt>
    <dgm:pt modelId="{AF02D12E-3B91-4EAC-BB84-21AC9899DFEC}" type="parTrans" cxnId="{D5CFEFAE-DD5E-40B2-8AD3-4EC2ADB089D1}">
      <dgm:prSet/>
      <dgm:spPr/>
      <dgm:t>
        <a:bodyPr/>
        <a:lstStyle/>
        <a:p>
          <a:endParaRPr lang="en-US"/>
        </a:p>
      </dgm:t>
    </dgm:pt>
    <dgm:pt modelId="{AB1BF9B8-CD46-4294-A1E4-4162EE538B5D}" type="sibTrans" cxnId="{D5CFEFAE-DD5E-40B2-8AD3-4EC2ADB089D1}">
      <dgm:prSet/>
      <dgm:spPr/>
      <dgm:t>
        <a:bodyPr/>
        <a:lstStyle/>
        <a:p>
          <a:endParaRPr lang="en-US"/>
        </a:p>
      </dgm:t>
    </dgm:pt>
    <dgm:pt modelId="{96D1728B-65E2-4D55-80FE-39EA5FCF6C78}">
      <dgm:prSet/>
      <dgm:spPr/>
      <dgm:t>
        <a:bodyPr/>
        <a:lstStyle/>
        <a:p>
          <a:r>
            <a:rPr lang="en-US" dirty="0"/>
            <a:t>Problem Solving</a:t>
          </a:r>
        </a:p>
      </dgm:t>
    </dgm:pt>
    <dgm:pt modelId="{201E143D-1DD3-4445-B5CA-03C4B8519117}" type="parTrans" cxnId="{C29F6EDC-CAED-4852-BC7E-4C6A15D5842A}">
      <dgm:prSet/>
      <dgm:spPr/>
      <dgm:t>
        <a:bodyPr/>
        <a:lstStyle/>
        <a:p>
          <a:endParaRPr lang="en-US"/>
        </a:p>
      </dgm:t>
    </dgm:pt>
    <dgm:pt modelId="{434A0EB5-B3A5-4999-9EA6-8BCF93E74103}" type="sibTrans" cxnId="{C29F6EDC-CAED-4852-BC7E-4C6A15D5842A}">
      <dgm:prSet/>
      <dgm:spPr/>
      <dgm:t>
        <a:bodyPr/>
        <a:lstStyle/>
        <a:p>
          <a:endParaRPr lang="en-US"/>
        </a:p>
      </dgm:t>
    </dgm:pt>
    <dgm:pt modelId="{7CDCB98A-DB46-46F0-A409-4871A42FAE82}">
      <dgm:prSet/>
      <dgm:spPr/>
      <dgm:t>
        <a:bodyPr/>
        <a:lstStyle/>
        <a:p>
          <a:r>
            <a:rPr lang="en-US" dirty="0"/>
            <a:t>Decision Making</a:t>
          </a:r>
        </a:p>
      </dgm:t>
    </dgm:pt>
    <dgm:pt modelId="{EC790CF4-255B-41A7-AAD6-EBB05037228E}" type="parTrans" cxnId="{2A20B216-F005-4E0D-8841-987E14564393}">
      <dgm:prSet/>
      <dgm:spPr/>
      <dgm:t>
        <a:bodyPr/>
        <a:lstStyle/>
        <a:p>
          <a:endParaRPr lang="en-US"/>
        </a:p>
      </dgm:t>
    </dgm:pt>
    <dgm:pt modelId="{8DA03C86-4EE3-4E8A-8621-213A57796191}" type="sibTrans" cxnId="{2A20B216-F005-4E0D-8841-987E14564393}">
      <dgm:prSet/>
      <dgm:spPr/>
      <dgm:t>
        <a:bodyPr/>
        <a:lstStyle/>
        <a:p>
          <a:endParaRPr lang="en-US"/>
        </a:p>
      </dgm:t>
    </dgm:pt>
    <dgm:pt modelId="{0A8A0F9D-BEC9-4FD5-8614-F4C1D2C2398A}">
      <dgm:prSet/>
      <dgm:spPr/>
      <dgm:t>
        <a:bodyPr/>
        <a:lstStyle/>
        <a:p>
          <a:r>
            <a:rPr lang="en-US" dirty="0"/>
            <a:t>Coping with Emotions</a:t>
          </a:r>
        </a:p>
      </dgm:t>
    </dgm:pt>
    <dgm:pt modelId="{939D14BD-9112-4AF8-B979-DB5C14115F50}" type="parTrans" cxnId="{F507D039-C0EA-4BFD-BDCD-F08CDA76FD93}">
      <dgm:prSet/>
      <dgm:spPr/>
      <dgm:t>
        <a:bodyPr/>
        <a:lstStyle/>
        <a:p>
          <a:endParaRPr lang="en-US"/>
        </a:p>
      </dgm:t>
    </dgm:pt>
    <dgm:pt modelId="{ADF1E68F-E597-4524-835E-FF004C769A60}" type="sibTrans" cxnId="{F507D039-C0EA-4BFD-BDCD-F08CDA76FD93}">
      <dgm:prSet/>
      <dgm:spPr/>
      <dgm:t>
        <a:bodyPr/>
        <a:lstStyle/>
        <a:p>
          <a:endParaRPr lang="en-US"/>
        </a:p>
      </dgm:t>
    </dgm:pt>
    <dgm:pt modelId="{20DD149A-8D64-4167-BBCE-99B334E4CA54}">
      <dgm:prSet/>
      <dgm:spPr/>
      <dgm:t>
        <a:bodyPr/>
        <a:lstStyle/>
        <a:p>
          <a:r>
            <a:rPr lang="en-US" dirty="0"/>
            <a:t>Coping with Stress</a:t>
          </a:r>
        </a:p>
      </dgm:t>
    </dgm:pt>
    <dgm:pt modelId="{339280FF-8D3E-4695-B10B-7CBC499059B2}" type="parTrans" cxnId="{6263565B-FEBE-4339-B44E-A77A484BCD8E}">
      <dgm:prSet/>
      <dgm:spPr/>
      <dgm:t>
        <a:bodyPr/>
        <a:lstStyle/>
        <a:p>
          <a:endParaRPr lang="en-US"/>
        </a:p>
      </dgm:t>
    </dgm:pt>
    <dgm:pt modelId="{0E190855-CCA0-4E94-9F42-0CA2121E1F32}" type="sibTrans" cxnId="{6263565B-FEBE-4339-B44E-A77A484BCD8E}">
      <dgm:prSet/>
      <dgm:spPr/>
      <dgm:t>
        <a:bodyPr/>
        <a:lstStyle/>
        <a:p>
          <a:endParaRPr lang="en-US"/>
        </a:p>
      </dgm:t>
    </dgm:pt>
    <dgm:pt modelId="{94A05897-5563-4788-A6C7-DA21B8F1B182}" type="pres">
      <dgm:prSet presAssocID="{CA7F23CB-BC00-49BD-8D52-4B884DA8DC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D88ADC-6741-46BF-A609-132852B602B8}" type="pres">
      <dgm:prSet presAssocID="{EC25E2E6-6C64-4CD0-AD33-CD054018032A}" presName="root" presStyleCnt="0"/>
      <dgm:spPr/>
    </dgm:pt>
    <dgm:pt modelId="{9DACCE07-1EA4-492F-A770-21A113329823}" type="pres">
      <dgm:prSet presAssocID="{EC25E2E6-6C64-4CD0-AD33-CD054018032A}" presName="rootComposite" presStyleCnt="0"/>
      <dgm:spPr/>
    </dgm:pt>
    <dgm:pt modelId="{75DBE03F-F6A5-4D05-8A2C-93646567FA2E}" type="pres">
      <dgm:prSet presAssocID="{EC25E2E6-6C64-4CD0-AD33-CD054018032A}" presName="rootText" presStyleLbl="node1" presStyleIdx="0" presStyleCnt="3"/>
      <dgm:spPr/>
    </dgm:pt>
    <dgm:pt modelId="{210A567D-DD0F-4CE1-85ED-B64761A6DB08}" type="pres">
      <dgm:prSet presAssocID="{EC25E2E6-6C64-4CD0-AD33-CD054018032A}" presName="rootConnector" presStyleLbl="node1" presStyleIdx="0" presStyleCnt="3"/>
      <dgm:spPr/>
    </dgm:pt>
    <dgm:pt modelId="{073599E5-48AB-47A3-BDC9-469357CA0143}" type="pres">
      <dgm:prSet presAssocID="{EC25E2E6-6C64-4CD0-AD33-CD054018032A}" presName="childShape" presStyleCnt="0"/>
      <dgm:spPr/>
    </dgm:pt>
    <dgm:pt modelId="{A5964CC2-C0D0-4B4D-9DB4-6F25DDEA63B2}" type="pres">
      <dgm:prSet presAssocID="{92CC0E1A-EC0B-4ACA-9AAC-7658D472E118}" presName="Name13" presStyleLbl="parChTrans1D2" presStyleIdx="0" presStyleCnt="10"/>
      <dgm:spPr/>
    </dgm:pt>
    <dgm:pt modelId="{5BA1E5E4-B731-4350-AFF2-78BE9A2B2C1D}" type="pres">
      <dgm:prSet presAssocID="{7AC82E80-B91E-4B9A-970E-EEC841019FBD}" presName="childText" presStyleLbl="bgAcc1" presStyleIdx="0" presStyleCnt="10">
        <dgm:presLayoutVars>
          <dgm:bulletEnabled val="1"/>
        </dgm:presLayoutVars>
      </dgm:prSet>
      <dgm:spPr/>
    </dgm:pt>
    <dgm:pt modelId="{2CEF270D-4C67-4F66-87ED-1F081FBA6D72}" type="pres">
      <dgm:prSet presAssocID="{4F9F31CA-5F1D-49C8-8040-BB886237E607}" presName="Name13" presStyleLbl="parChTrans1D2" presStyleIdx="1" presStyleCnt="10"/>
      <dgm:spPr/>
    </dgm:pt>
    <dgm:pt modelId="{B6144637-EE8E-460D-B55D-81031E2B9F75}" type="pres">
      <dgm:prSet presAssocID="{B558A8E8-DD66-479C-A39F-ABDCE2484EB4}" presName="childText" presStyleLbl="bgAcc1" presStyleIdx="1" presStyleCnt="10">
        <dgm:presLayoutVars>
          <dgm:bulletEnabled val="1"/>
        </dgm:presLayoutVars>
      </dgm:prSet>
      <dgm:spPr/>
    </dgm:pt>
    <dgm:pt modelId="{31F27243-7F4D-45FD-9C1A-22C60D07487B}" type="pres">
      <dgm:prSet presAssocID="{DF64D9EA-C340-4AB2-93A5-0B0614DA338A}" presName="Name13" presStyleLbl="parChTrans1D2" presStyleIdx="2" presStyleCnt="10"/>
      <dgm:spPr/>
    </dgm:pt>
    <dgm:pt modelId="{66FD0B11-D103-4D38-A4A9-134DC2058C98}" type="pres">
      <dgm:prSet presAssocID="{E17BA937-5EEA-4B97-9EF1-13EF8C8A5ACA}" presName="childText" presStyleLbl="bgAcc1" presStyleIdx="2" presStyleCnt="10">
        <dgm:presLayoutVars>
          <dgm:bulletEnabled val="1"/>
        </dgm:presLayoutVars>
      </dgm:prSet>
      <dgm:spPr/>
    </dgm:pt>
    <dgm:pt modelId="{F87D2990-6A53-4688-9A98-6E5544120035}" type="pres">
      <dgm:prSet presAssocID="{AF02D12E-3B91-4EAC-BB84-21AC9899DFEC}" presName="Name13" presStyleLbl="parChTrans1D2" presStyleIdx="3" presStyleCnt="10"/>
      <dgm:spPr/>
    </dgm:pt>
    <dgm:pt modelId="{935F3528-8E5A-4D1D-BE6F-AA4F4E08BF6A}" type="pres">
      <dgm:prSet presAssocID="{E944170A-9CBD-4637-B63D-3867282FCF45}" presName="childText" presStyleLbl="bgAcc1" presStyleIdx="3" presStyleCnt="10">
        <dgm:presLayoutVars>
          <dgm:bulletEnabled val="1"/>
        </dgm:presLayoutVars>
      </dgm:prSet>
      <dgm:spPr/>
    </dgm:pt>
    <dgm:pt modelId="{EADF3DB9-AC7F-40EA-8503-BAEA8B1443B4}" type="pres">
      <dgm:prSet presAssocID="{AB47004E-2288-4F34-A711-0BF390D3F91E}" presName="root" presStyleCnt="0"/>
      <dgm:spPr/>
    </dgm:pt>
    <dgm:pt modelId="{045935E1-18E3-4695-AB90-AF8638AFDD14}" type="pres">
      <dgm:prSet presAssocID="{AB47004E-2288-4F34-A711-0BF390D3F91E}" presName="rootComposite" presStyleCnt="0"/>
      <dgm:spPr/>
    </dgm:pt>
    <dgm:pt modelId="{06F900FE-70BA-4403-BCF4-036FF0D45745}" type="pres">
      <dgm:prSet presAssocID="{AB47004E-2288-4F34-A711-0BF390D3F91E}" presName="rootText" presStyleLbl="node1" presStyleIdx="1" presStyleCnt="3"/>
      <dgm:spPr/>
    </dgm:pt>
    <dgm:pt modelId="{100C858E-DDD3-40A5-8328-53497DA4FFC2}" type="pres">
      <dgm:prSet presAssocID="{AB47004E-2288-4F34-A711-0BF390D3F91E}" presName="rootConnector" presStyleLbl="node1" presStyleIdx="1" presStyleCnt="3"/>
      <dgm:spPr/>
    </dgm:pt>
    <dgm:pt modelId="{21986BA7-90F4-4F9A-B72A-C832824CAA9B}" type="pres">
      <dgm:prSet presAssocID="{AB47004E-2288-4F34-A711-0BF390D3F91E}" presName="childShape" presStyleCnt="0"/>
      <dgm:spPr/>
    </dgm:pt>
    <dgm:pt modelId="{74CB666C-799F-4BF7-B16D-77233ECEA64D}" type="pres">
      <dgm:prSet presAssocID="{ABB50FA8-C299-4463-B4A3-CF9FBA66D544}" presName="Name13" presStyleLbl="parChTrans1D2" presStyleIdx="4" presStyleCnt="10"/>
      <dgm:spPr/>
    </dgm:pt>
    <dgm:pt modelId="{A5088625-68A5-4B89-A60E-97677EBDBE79}" type="pres">
      <dgm:prSet presAssocID="{D446A6DC-F6EE-4C0B-874F-AADB77E1C664}" presName="childText" presStyleLbl="bgAcc1" presStyleIdx="4" presStyleCnt="10">
        <dgm:presLayoutVars>
          <dgm:bulletEnabled val="1"/>
        </dgm:presLayoutVars>
      </dgm:prSet>
      <dgm:spPr/>
    </dgm:pt>
    <dgm:pt modelId="{3A6A3C16-FCEC-4FD7-8B9C-BB26CE4C7569}" type="pres">
      <dgm:prSet presAssocID="{C34C23C8-3636-4405-8772-33010168A216}" presName="Name13" presStyleLbl="parChTrans1D2" presStyleIdx="5" presStyleCnt="10"/>
      <dgm:spPr/>
    </dgm:pt>
    <dgm:pt modelId="{ADB18E68-6DE5-46EB-9A53-8092D92E3665}" type="pres">
      <dgm:prSet presAssocID="{5978860B-A5BE-4332-9164-5F90A11304B7}" presName="childText" presStyleLbl="bgAcc1" presStyleIdx="5" presStyleCnt="10">
        <dgm:presLayoutVars>
          <dgm:bulletEnabled val="1"/>
        </dgm:presLayoutVars>
      </dgm:prSet>
      <dgm:spPr/>
    </dgm:pt>
    <dgm:pt modelId="{3CA265E6-8553-405B-9277-468AB01DFCE9}" type="pres">
      <dgm:prSet presAssocID="{201E143D-1DD3-4445-B5CA-03C4B8519117}" presName="Name13" presStyleLbl="parChTrans1D2" presStyleIdx="6" presStyleCnt="10"/>
      <dgm:spPr/>
    </dgm:pt>
    <dgm:pt modelId="{A6DDD7E7-4AE2-4CE9-A6B8-642218E1D4E4}" type="pres">
      <dgm:prSet presAssocID="{96D1728B-65E2-4D55-80FE-39EA5FCF6C78}" presName="childText" presStyleLbl="bgAcc1" presStyleIdx="6" presStyleCnt="10">
        <dgm:presLayoutVars>
          <dgm:bulletEnabled val="1"/>
        </dgm:presLayoutVars>
      </dgm:prSet>
      <dgm:spPr/>
    </dgm:pt>
    <dgm:pt modelId="{954A69E0-DFA7-401B-9373-A24C93E3CA38}" type="pres">
      <dgm:prSet presAssocID="{EC790CF4-255B-41A7-AAD6-EBB05037228E}" presName="Name13" presStyleLbl="parChTrans1D2" presStyleIdx="7" presStyleCnt="10"/>
      <dgm:spPr/>
    </dgm:pt>
    <dgm:pt modelId="{3BD582EF-A5DC-420B-A24D-278FAAB5BAA7}" type="pres">
      <dgm:prSet presAssocID="{7CDCB98A-DB46-46F0-A409-4871A42FAE82}" presName="childText" presStyleLbl="bgAcc1" presStyleIdx="7" presStyleCnt="10">
        <dgm:presLayoutVars>
          <dgm:bulletEnabled val="1"/>
        </dgm:presLayoutVars>
      </dgm:prSet>
      <dgm:spPr/>
    </dgm:pt>
    <dgm:pt modelId="{F53815E5-E00B-4D3C-A5E3-300C887166E2}" type="pres">
      <dgm:prSet presAssocID="{F6ED4972-F4F8-4389-9CDA-361B2D57B046}" presName="root" presStyleCnt="0"/>
      <dgm:spPr/>
    </dgm:pt>
    <dgm:pt modelId="{E4CC5D1B-7244-42D2-B281-9B5C0E1C881C}" type="pres">
      <dgm:prSet presAssocID="{F6ED4972-F4F8-4389-9CDA-361B2D57B046}" presName="rootComposite" presStyleCnt="0"/>
      <dgm:spPr/>
    </dgm:pt>
    <dgm:pt modelId="{F72A4CC0-CB78-4603-A74A-34D3B2487FF3}" type="pres">
      <dgm:prSet presAssocID="{F6ED4972-F4F8-4389-9CDA-361B2D57B046}" presName="rootText" presStyleLbl="node1" presStyleIdx="2" presStyleCnt="3"/>
      <dgm:spPr/>
    </dgm:pt>
    <dgm:pt modelId="{C210B93B-F348-41E2-8819-9232145C4A1D}" type="pres">
      <dgm:prSet presAssocID="{F6ED4972-F4F8-4389-9CDA-361B2D57B046}" presName="rootConnector" presStyleLbl="node1" presStyleIdx="2" presStyleCnt="3"/>
      <dgm:spPr/>
    </dgm:pt>
    <dgm:pt modelId="{5C748664-2D9F-4E3D-900A-9F67DA2D7B32}" type="pres">
      <dgm:prSet presAssocID="{F6ED4972-F4F8-4389-9CDA-361B2D57B046}" presName="childShape" presStyleCnt="0"/>
      <dgm:spPr/>
    </dgm:pt>
    <dgm:pt modelId="{343E3426-5323-4725-A19F-AF298030A8AF}" type="pres">
      <dgm:prSet presAssocID="{939D14BD-9112-4AF8-B979-DB5C14115F50}" presName="Name13" presStyleLbl="parChTrans1D2" presStyleIdx="8" presStyleCnt="10"/>
      <dgm:spPr/>
    </dgm:pt>
    <dgm:pt modelId="{7BD79C3E-3B96-4120-859A-2284DFBC2662}" type="pres">
      <dgm:prSet presAssocID="{0A8A0F9D-BEC9-4FD5-8614-F4C1D2C2398A}" presName="childText" presStyleLbl="bgAcc1" presStyleIdx="8" presStyleCnt="10">
        <dgm:presLayoutVars>
          <dgm:bulletEnabled val="1"/>
        </dgm:presLayoutVars>
      </dgm:prSet>
      <dgm:spPr/>
    </dgm:pt>
    <dgm:pt modelId="{3712CD23-A24B-4789-86C1-FCCB0D3E1BF4}" type="pres">
      <dgm:prSet presAssocID="{339280FF-8D3E-4695-B10B-7CBC499059B2}" presName="Name13" presStyleLbl="parChTrans1D2" presStyleIdx="9" presStyleCnt="10"/>
      <dgm:spPr/>
    </dgm:pt>
    <dgm:pt modelId="{FB3AAB7A-6E3C-47AB-A16B-F9E4A26A2AA6}" type="pres">
      <dgm:prSet presAssocID="{20DD149A-8D64-4167-BBCE-99B334E4CA54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2A20B216-F005-4E0D-8841-987E14564393}" srcId="{AB47004E-2288-4F34-A711-0BF390D3F91E}" destId="{7CDCB98A-DB46-46F0-A409-4871A42FAE82}" srcOrd="3" destOrd="0" parTransId="{EC790CF4-255B-41A7-AAD6-EBB05037228E}" sibTransId="{8DA03C86-4EE3-4E8A-8621-213A57796191}"/>
    <dgm:cxn modelId="{8D16D016-57E1-4012-BA99-E83CC151FDA6}" type="presOf" srcId="{201E143D-1DD3-4445-B5CA-03C4B8519117}" destId="{3CA265E6-8553-405B-9277-468AB01DFCE9}" srcOrd="0" destOrd="0" presId="urn:microsoft.com/office/officeart/2005/8/layout/hierarchy3"/>
    <dgm:cxn modelId="{936C0825-54D8-46BD-9EFF-E4D47E6FD9FC}" type="presOf" srcId="{7CDCB98A-DB46-46F0-A409-4871A42FAE82}" destId="{3BD582EF-A5DC-420B-A24D-278FAAB5BAA7}" srcOrd="0" destOrd="0" presId="urn:microsoft.com/office/officeart/2005/8/layout/hierarchy3"/>
    <dgm:cxn modelId="{1774A327-12D4-4DB1-A785-E8E51215BD43}" type="presOf" srcId="{92CC0E1A-EC0B-4ACA-9AAC-7658D472E118}" destId="{A5964CC2-C0D0-4B4D-9DB4-6F25DDEA63B2}" srcOrd="0" destOrd="0" presId="urn:microsoft.com/office/officeart/2005/8/layout/hierarchy3"/>
    <dgm:cxn modelId="{4C73FE28-2E71-456B-A10E-D948A795E57B}" type="presOf" srcId="{CA7F23CB-BC00-49BD-8D52-4B884DA8DC23}" destId="{94A05897-5563-4788-A6C7-DA21B8F1B182}" srcOrd="0" destOrd="0" presId="urn:microsoft.com/office/officeart/2005/8/layout/hierarchy3"/>
    <dgm:cxn modelId="{FC85382B-AD3F-430F-A6FA-8057F06638E7}" srcId="{AB47004E-2288-4F34-A711-0BF390D3F91E}" destId="{5978860B-A5BE-4332-9164-5F90A11304B7}" srcOrd="1" destOrd="0" parTransId="{C34C23C8-3636-4405-8772-33010168A216}" sibTransId="{81A330EC-D2F3-4A95-A9AA-76751DCAF340}"/>
    <dgm:cxn modelId="{E05DCE2F-BA94-489A-810C-4B1769E66A7D}" type="presOf" srcId="{ABB50FA8-C299-4463-B4A3-CF9FBA66D544}" destId="{74CB666C-799F-4BF7-B16D-77233ECEA64D}" srcOrd="0" destOrd="0" presId="urn:microsoft.com/office/officeart/2005/8/layout/hierarchy3"/>
    <dgm:cxn modelId="{F507D039-C0EA-4BFD-BDCD-F08CDA76FD93}" srcId="{F6ED4972-F4F8-4389-9CDA-361B2D57B046}" destId="{0A8A0F9D-BEC9-4FD5-8614-F4C1D2C2398A}" srcOrd="0" destOrd="0" parTransId="{939D14BD-9112-4AF8-B979-DB5C14115F50}" sibTransId="{ADF1E68F-E597-4524-835E-FF004C769A60}"/>
    <dgm:cxn modelId="{E709733A-94A7-4BF7-A14B-689DC935AB8E}" type="presOf" srcId="{EC790CF4-255B-41A7-AAD6-EBB05037228E}" destId="{954A69E0-DFA7-401B-9373-A24C93E3CA38}" srcOrd="0" destOrd="0" presId="urn:microsoft.com/office/officeart/2005/8/layout/hierarchy3"/>
    <dgm:cxn modelId="{6263565B-FEBE-4339-B44E-A77A484BCD8E}" srcId="{F6ED4972-F4F8-4389-9CDA-361B2D57B046}" destId="{20DD149A-8D64-4167-BBCE-99B334E4CA54}" srcOrd="1" destOrd="0" parTransId="{339280FF-8D3E-4695-B10B-7CBC499059B2}" sibTransId="{0E190855-CCA0-4E94-9F42-0CA2121E1F32}"/>
    <dgm:cxn modelId="{E2198E43-0C44-4637-9A21-18175B03A737}" type="presOf" srcId="{F6ED4972-F4F8-4389-9CDA-361B2D57B046}" destId="{F72A4CC0-CB78-4603-A74A-34D3B2487FF3}" srcOrd="0" destOrd="0" presId="urn:microsoft.com/office/officeart/2005/8/layout/hierarchy3"/>
    <dgm:cxn modelId="{4C7FF06C-2B98-4121-84B5-2C49EA4D4DDE}" type="presOf" srcId="{339280FF-8D3E-4695-B10B-7CBC499059B2}" destId="{3712CD23-A24B-4789-86C1-FCCB0D3E1BF4}" srcOrd="0" destOrd="0" presId="urn:microsoft.com/office/officeart/2005/8/layout/hierarchy3"/>
    <dgm:cxn modelId="{B45D3E71-3CD5-4761-8EF0-A1BAF6775F6B}" type="presOf" srcId="{C34C23C8-3636-4405-8772-33010168A216}" destId="{3A6A3C16-FCEC-4FD7-8B9C-BB26CE4C7569}" srcOrd="0" destOrd="0" presId="urn:microsoft.com/office/officeart/2005/8/layout/hierarchy3"/>
    <dgm:cxn modelId="{A42BA574-FEC0-4203-9C52-BCA87F420663}" type="presOf" srcId="{AB47004E-2288-4F34-A711-0BF390D3F91E}" destId="{100C858E-DDD3-40A5-8328-53497DA4FFC2}" srcOrd="1" destOrd="0" presId="urn:microsoft.com/office/officeart/2005/8/layout/hierarchy3"/>
    <dgm:cxn modelId="{2A6ECD76-99E1-407A-BEA9-385FF96B68A8}" type="presOf" srcId="{96D1728B-65E2-4D55-80FE-39EA5FCF6C78}" destId="{A6DDD7E7-4AE2-4CE9-A6B8-642218E1D4E4}" srcOrd="0" destOrd="0" presId="urn:microsoft.com/office/officeart/2005/8/layout/hierarchy3"/>
    <dgm:cxn modelId="{FE20A28D-7EB6-4799-BAB6-10E8BFC5F461}" type="presOf" srcId="{20DD149A-8D64-4167-BBCE-99B334E4CA54}" destId="{FB3AAB7A-6E3C-47AB-A16B-F9E4A26A2AA6}" srcOrd="0" destOrd="0" presId="urn:microsoft.com/office/officeart/2005/8/layout/hierarchy3"/>
    <dgm:cxn modelId="{6CDDE696-DA6B-4B0F-B12B-505D62486B9F}" srcId="{CA7F23CB-BC00-49BD-8D52-4B884DA8DC23}" destId="{EC25E2E6-6C64-4CD0-AD33-CD054018032A}" srcOrd="0" destOrd="0" parTransId="{4B06B6E9-25F9-47DC-A40A-C6D6EBE956C1}" sibTransId="{C355C8E7-DCD7-4CD6-BC77-7B05E02F2540}"/>
    <dgm:cxn modelId="{A06FA298-B914-4E18-AA88-891A40318CE3}" type="presOf" srcId="{E17BA937-5EEA-4B97-9EF1-13EF8C8A5ACA}" destId="{66FD0B11-D103-4D38-A4A9-134DC2058C98}" srcOrd="0" destOrd="0" presId="urn:microsoft.com/office/officeart/2005/8/layout/hierarchy3"/>
    <dgm:cxn modelId="{F1C055A4-377E-47BB-9DD1-56E09C38E05B}" srcId="{AB47004E-2288-4F34-A711-0BF390D3F91E}" destId="{D446A6DC-F6EE-4C0B-874F-AADB77E1C664}" srcOrd="0" destOrd="0" parTransId="{ABB50FA8-C299-4463-B4A3-CF9FBA66D544}" sibTransId="{278846D0-20A7-401C-A08E-69C3385E108D}"/>
    <dgm:cxn modelId="{8B9BB1A7-C4FC-4CDE-A1F4-D21003888822}" srcId="{CA7F23CB-BC00-49BD-8D52-4B884DA8DC23}" destId="{AB47004E-2288-4F34-A711-0BF390D3F91E}" srcOrd="1" destOrd="0" parTransId="{E21B45FA-FEC2-443C-B09F-0D3A099CA8DD}" sibTransId="{21FC7A46-EB99-4303-B26D-9F937F1CB21E}"/>
    <dgm:cxn modelId="{5C62C1A9-B4F5-4108-B14F-56D80D2BBB6F}" type="presOf" srcId="{D446A6DC-F6EE-4C0B-874F-AADB77E1C664}" destId="{A5088625-68A5-4B89-A60E-97677EBDBE79}" srcOrd="0" destOrd="0" presId="urn:microsoft.com/office/officeart/2005/8/layout/hierarchy3"/>
    <dgm:cxn modelId="{057484AB-3EA9-42C2-BCFE-7AF0699C927F}" type="presOf" srcId="{EC25E2E6-6C64-4CD0-AD33-CD054018032A}" destId="{75DBE03F-F6A5-4D05-8A2C-93646567FA2E}" srcOrd="0" destOrd="0" presId="urn:microsoft.com/office/officeart/2005/8/layout/hierarchy3"/>
    <dgm:cxn modelId="{D5CFEFAE-DD5E-40B2-8AD3-4EC2ADB089D1}" srcId="{EC25E2E6-6C64-4CD0-AD33-CD054018032A}" destId="{E944170A-9CBD-4637-B63D-3867282FCF45}" srcOrd="3" destOrd="0" parTransId="{AF02D12E-3B91-4EAC-BB84-21AC9899DFEC}" sibTransId="{AB1BF9B8-CD46-4294-A1E4-4162EE538B5D}"/>
    <dgm:cxn modelId="{42CF9AB4-B7BB-4BF7-B2E9-376F3DA36E73}" type="presOf" srcId="{AF02D12E-3B91-4EAC-BB84-21AC9899DFEC}" destId="{F87D2990-6A53-4688-9A98-6E5544120035}" srcOrd="0" destOrd="0" presId="urn:microsoft.com/office/officeart/2005/8/layout/hierarchy3"/>
    <dgm:cxn modelId="{5B76BAB4-B405-41E6-87A2-3521DDAEBDC0}" type="presOf" srcId="{DF64D9EA-C340-4AB2-93A5-0B0614DA338A}" destId="{31F27243-7F4D-45FD-9C1A-22C60D07487B}" srcOrd="0" destOrd="0" presId="urn:microsoft.com/office/officeart/2005/8/layout/hierarchy3"/>
    <dgm:cxn modelId="{46E171BD-BF74-4E0A-AD31-30CFAAD0600F}" type="presOf" srcId="{E944170A-9CBD-4637-B63D-3867282FCF45}" destId="{935F3528-8E5A-4D1D-BE6F-AA4F4E08BF6A}" srcOrd="0" destOrd="0" presId="urn:microsoft.com/office/officeart/2005/8/layout/hierarchy3"/>
    <dgm:cxn modelId="{3C0ADCBF-407D-4DF8-82C9-C64591E3D4D1}" type="presOf" srcId="{4F9F31CA-5F1D-49C8-8040-BB886237E607}" destId="{2CEF270D-4C67-4F66-87ED-1F081FBA6D72}" srcOrd="0" destOrd="0" presId="urn:microsoft.com/office/officeart/2005/8/layout/hierarchy3"/>
    <dgm:cxn modelId="{0F3A66C2-92E3-439E-8CD8-F7BDDC7AE33C}" type="presOf" srcId="{B558A8E8-DD66-479C-A39F-ABDCE2484EB4}" destId="{B6144637-EE8E-460D-B55D-81031E2B9F75}" srcOrd="0" destOrd="0" presId="urn:microsoft.com/office/officeart/2005/8/layout/hierarchy3"/>
    <dgm:cxn modelId="{9F95F5C3-638C-4FB4-AC85-D3EB93BF0F04}" type="presOf" srcId="{0A8A0F9D-BEC9-4FD5-8614-F4C1D2C2398A}" destId="{7BD79C3E-3B96-4120-859A-2284DFBC2662}" srcOrd="0" destOrd="0" presId="urn:microsoft.com/office/officeart/2005/8/layout/hierarchy3"/>
    <dgm:cxn modelId="{47244CC8-A03C-4930-B5D5-B16749ECA765}" srcId="{CA7F23CB-BC00-49BD-8D52-4B884DA8DC23}" destId="{F6ED4972-F4F8-4389-9CDA-361B2D57B046}" srcOrd="2" destOrd="0" parTransId="{9C614342-D7D3-42AB-9A51-FABB2293AD53}" sibTransId="{7B18A1F5-E801-41B1-A9C7-16E8B94591C5}"/>
    <dgm:cxn modelId="{B4C395C9-7AB4-44D3-994F-22E94CDE0D97}" type="presOf" srcId="{5978860B-A5BE-4332-9164-5F90A11304B7}" destId="{ADB18E68-6DE5-46EB-9A53-8092D92E3665}" srcOrd="0" destOrd="0" presId="urn:microsoft.com/office/officeart/2005/8/layout/hierarchy3"/>
    <dgm:cxn modelId="{BF8BAFD1-174D-4F62-A653-770B0F37A2AD}" type="presOf" srcId="{F6ED4972-F4F8-4389-9CDA-361B2D57B046}" destId="{C210B93B-F348-41E2-8819-9232145C4A1D}" srcOrd="1" destOrd="0" presId="urn:microsoft.com/office/officeart/2005/8/layout/hierarchy3"/>
    <dgm:cxn modelId="{B3CBEBD2-0536-4286-8D7C-365A363A2207}" srcId="{EC25E2E6-6C64-4CD0-AD33-CD054018032A}" destId="{E17BA937-5EEA-4B97-9EF1-13EF8C8A5ACA}" srcOrd="2" destOrd="0" parTransId="{DF64D9EA-C340-4AB2-93A5-0B0614DA338A}" sibTransId="{A2482DD3-8AAA-4659-BEA9-BF09FB8BBA3A}"/>
    <dgm:cxn modelId="{F7B10AD3-5E49-4E8A-8D8D-2D0E8690D629}" srcId="{EC25E2E6-6C64-4CD0-AD33-CD054018032A}" destId="{7AC82E80-B91E-4B9A-970E-EEC841019FBD}" srcOrd="0" destOrd="0" parTransId="{92CC0E1A-EC0B-4ACA-9AAC-7658D472E118}" sibTransId="{F3570BA8-9F88-49F3-927C-1F220FA930F2}"/>
    <dgm:cxn modelId="{C29F6EDC-CAED-4852-BC7E-4C6A15D5842A}" srcId="{AB47004E-2288-4F34-A711-0BF390D3F91E}" destId="{96D1728B-65E2-4D55-80FE-39EA5FCF6C78}" srcOrd="2" destOrd="0" parTransId="{201E143D-1DD3-4445-B5CA-03C4B8519117}" sibTransId="{434A0EB5-B3A5-4999-9EA6-8BCF93E74103}"/>
    <dgm:cxn modelId="{6FBC8FE2-E1CD-4F69-84DA-5AB8D1B574ED}" type="presOf" srcId="{AB47004E-2288-4F34-A711-0BF390D3F91E}" destId="{06F900FE-70BA-4403-BCF4-036FF0D45745}" srcOrd="0" destOrd="0" presId="urn:microsoft.com/office/officeart/2005/8/layout/hierarchy3"/>
    <dgm:cxn modelId="{91C66EE5-9568-4709-91A5-C7149F5EF51D}" type="presOf" srcId="{EC25E2E6-6C64-4CD0-AD33-CD054018032A}" destId="{210A567D-DD0F-4CE1-85ED-B64761A6DB08}" srcOrd="1" destOrd="0" presId="urn:microsoft.com/office/officeart/2005/8/layout/hierarchy3"/>
    <dgm:cxn modelId="{53CE09E7-0814-4640-A6AD-C35B1FC59927}" type="presOf" srcId="{939D14BD-9112-4AF8-B979-DB5C14115F50}" destId="{343E3426-5323-4725-A19F-AF298030A8AF}" srcOrd="0" destOrd="0" presId="urn:microsoft.com/office/officeart/2005/8/layout/hierarchy3"/>
    <dgm:cxn modelId="{95D3A4F2-C464-4811-B258-0A064FDD3075}" srcId="{EC25E2E6-6C64-4CD0-AD33-CD054018032A}" destId="{B558A8E8-DD66-479C-A39F-ABDCE2484EB4}" srcOrd="1" destOrd="0" parTransId="{4F9F31CA-5F1D-49C8-8040-BB886237E607}" sibTransId="{A2305286-4E69-4963-9A59-2D689AB42780}"/>
    <dgm:cxn modelId="{7A298AF7-A348-46E6-AE8F-9E9497B4E073}" type="presOf" srcId="{7AC82E80-B91E-4B9A-970E-EEC841019FBD}" destId="{5BA1E5E4-B731-4350-AFF2-78BE9A2B2C1D}" srcOrd="0" destOrd="0" presId="urn:microsoft.com/office/officeart/2005/8/layout/hierarchy3"/>
    <dgm:cxn modelId="{059BA581-CAD3-429F-AF1E-481E374E5F25}" type="presParOf" srcId="{94A05897-5563-4788-A6C7-DA21B8F1B182}" destId="{15D88ADC-6741-46BF-A609-132852B602B8}" srcOrd="0" destOrd="0" presId="urn:microsoft.com/office/officeart/2005/8/layout/hierarchy3"/>
    <dgm:cxn modelId="{68CBDFB6-8DD2-427A-982E-F7F06039A549}" type="presParOf" srcId="{15D88ADC-6741-46BF-A609-132852B602B8}" destId="{9DACCE07-1EA4-492F-A770-21A113329823}" srcOrd="0" destOrd="0" presId="urn:microsoft.com/office/officeart/2005/8/layout/hierarchy3"/>
    <dgm:cxn modelId="{67C103A5-40B7-4473-AA0F-02D97F20DBAB}" type="presParOf" srcId="{9DACCE07-1EA4-492F-A770-21A113329823}" destId="{75DBE03F-F6A5-4D05-8A2C-93646567FA2E}" srcOrd="0" destOrd="0" presId="urn:microsoft.com/office/officeart/2005/8/layout/hierarchy3"/>
    <dgm:cxn modelId="{71A54BA3-521D-49DB-B8EA-422079175037}" type="presParOf" srcId="{9DACCE07-1EA4-492F-A770-21A113329823}" destId="{210A567D-DD0F-4CE1-85ED-B64761A6DB08}" srcOrd="1" destOrd="0" presId="urn:microsoft.com/office/officeart/2005/8/layout/hierarchy3"/>
    <dgm:cxn modelId="{89637E3D-E1C4-4644-B41E-F49EDA224342}" type="presParOf" srcId="{15D88ADC-6741-46BF-A609-132852B602B8}" destId="{073599E5-48AB-47A3-BDC9-469357CA0143}" srcOrd="1" destOrd="0" presId="urn:microsoft.com/office/officeart/2005/8/layout/hierarchy3"/>
    <dgm:cxn modelId="{4C20ECBD-0950-4B78-A6E6-E22E60B782C8}" type="presParOf" srcId="{073599E5-48AB-47A3-BDC9-469357CA0143}" destId="{A5964CC2-C0D0-4B4D-9DB4-6F25DDEA63B2}" srcOrd="0" destOrd="0" presId="urn:microsoft.com/office/officeart/2005/8/layout/hierarchy3"/>
    <dgm:cxn modelId="{91E5CC9E-8F8B-4406-AB93-8BD0EDB40E20}" type="presParOf" srcId="{073599E5-48AB-47A3-BDC9-469357CA0143}" destId="{5BA1E5E4-B731-4350-AFF2-78BE9A2B2C1D}" srcOrd="1" destOrd="0" presId="urn:microsoft.com/office/officeart/2005/8/layout/hierarchy3"/>
    <dgm:cxn modelId="{1AA46BB7-E1EF-47AC-A0DE-FF64E7E0AA64}" type="presParOf" srcId="{073599E5-48AB-47A3-BDC9-469357CA0143}" destId="{2CEF270D-4C67-4F66-87ED-1F081FBA6D72}" srcOrd="2" destOrd="0" presId="urn:microsoft.com/office/officeart/2005/8/layout/hierarchy3"/>
    <dgm:cxn modelId="{EA8650CC-95D9-4BFE-A74E-52360C526B07}" type="presParOf" srcId="{073599E5-48AB-47A3-BDC9-469357CA0143}" destId="{B6144637-EE8E-460D-B55D-81031E2B9F75}" srcOrd="3" destOrd="0" presId="urn:microsoft.com/office/officeart/2005/8/layout/hierarchy3"/>
    <dgm:cxn modelId="{EECFD851-2801-45D9-8CDB-420D9BCB76E7}" type="presParOf" srcId="{073599E5-48AB-47A3-BDC9-469357CA0143}" destId="{31F27243-7F4D-45FD-9C1A-22C60D07487B}" srcOrd="4" destOrd="0" presId="urn:microsoft.com/office/officeart/2005/8/layout/hierarchy3"/>
    <dgm:cxn modelId="{F2B3510A-AF57-4F66-8B1B-1E621A30A431}" type="presParOf" srcId="{073599E5-48AB-47A3-BDC9-469357CA0143}" destId="{66FD0B11-D103-4D38-A4A9-134DC2058C98}" srcOrd="5" destOrd="0" presId="urn:microsoft.com/office/officeart/2005/8/layout/hierarchy3"/>
    <dgm:cxn modelId="{34142EF4-0416-43CB-93CA-3FF6F306CEFF}" type="presParOf" srcId="{073599E5-48AB-47A3-BDC9-469357CA0143}" destId="{F87D2990-6A53-4688-9A98-6E5544120035}" srcOrd="6" destOrd="0" presId="urn:microsoft.com/office/officeart/2005/8/layout/hierarchy3"/>
    <dgm:cxn modelId="{05408367-BDA0-46AF-B1A2-96A3AA143A94}" type="presParOf" srcId="{073599E5-48AB-47A3-BDC9-469357CA0143}" destId="{935F3528-8E5A-4D1D-BE6F-AA4F4E08BF6A}" srcOrd="7" destOrd="0" presId="urn:microsoft.com/office/officeart/2005/8/layout/hierarchy3"/>
    <dgm:cxn modelId="{77CF7A14-D2F2-46AB-A8EA-E616BC1B669C}" type="presParOf" srcId="{94A05897-5563-4788-A6C7-DA21B8F1B182}" destId="{EADF3DB9-AC7F-40EA-8503-BAEA8B1443B4}" srcOrd="1" destOrd="0" presId="urn:microsoft.com/office/officeart/2005/8/layout/hierarchy3"/>
    <dgm:cxn modelId="{37EC21E6-8ECB-4FBC-96C7-28E865C6B3C7}" type="presParOf" srcId="{EADF3DB9-AC7F-40EA-8503-BAEA8B1443B4}" destId="{045935E1-18E3-4695-AB90-AF8638AFDD14}" srcOrd="0" destOrd="0" presId="urn:microsoft.com/office/officeart/2005/8/layout/hierarchy3"/>
    <dgm:cxn modelId="{CE157314-55F9-4D86-B010-D2013509C477}" type="presParOf" srcId="{045935E1-18E3-4695-AB90-AF8638AFDD14}" destId="{06F900FE-70BA-4403-BCF4-036FF0D45745}" srcOrd="0" destOrd="0" presId="urn:microsoft.com/office/officeart/2005/8/layout/hierarchy3"/>
    <dgm:cxn modelId="{6ED0A260-DCAB-41CF-9BA8-76AF33EAF84C}" type="presParOf" srcId="{045935E1-18E3-4695-AB90-AF8638AFDD14}" destId="{100C858E-DDD3-40A5-8328-53497DA4FFC2}" srcOrd="1" destOrd="0" presId="urn:microsoft.com/office/officeart/2005/8/layout/hierarchy3"/>
    <dgm:cxn modelId="{45A1AC5B-EBAC-4B59-9743-8EEB7640BE85}" type="presParOf" srcId="{EADF3DB9-AC7F-40EA-8503-BAEA8B1443B4}" destId="{21986BA7-90F4-4F9A-B72A-C832824CAA9B}" srcOrd="1" destOrd="0" presId="urn:microsoft.com/office/officeart/2005/8/layout/hierarchy3"/>
    <dgm:cxn modelId="{7676FF7C-4570-4F09-A27C-0E065CA16E99}" type="presParOf" srcId="{21986BA7-90F4-4F9A-B72A-C832824CAA9B}" destId="{74CB666C-799F-4BF7-B16D-77233ECEA64D}" srcOrd="0" destOrd="0" presId="urn:microsoft.com/office/officeart/2005/8/layout/hierarchy3"/>
    <dgm:cxn modelId="{1DC90BF4-4AAD-48C1-8E4C-0F2F19E597B3}" type="presParOf" srcId="{21986BA7-90F4-4F9A-B72A-C832824CAA9B}" destId="{A5088625-68A5-4B89-A60E-97677EBDBE79}" srcOrd="1" destOrd="0" presId="urn:microsoft.com/office/officeart/2005/8/layout/hierarchy3"/>
    <dgm:cxn modelId="{08F36B99-B368-4D7D-A4C1-008CAC85A05C}" type="presParOf" srcId="{21986BA7-90F4-4F9A-B72A-C832824CAA9B}" destId="{3A6A3C16-FCEC-4FD7-8B9C-BB26CE4C7569}" srcOrd="2" destOrd="0" presId="urn:microsoft.com/office/officeart/2005/8/layout/hierarchy3"/>
    <dgm:cxn modelId="{C2DBE3E1-00A7-40C6-9376-290A4C0E9641}" type="presParOf" srcId="{21986BA7-90F4-4F9A-B72A-C832824CAA9B}" destId="{ADB18E68-6DE5-46EB-9A53-8092D92E3665}" srcOrd="3" destOrd="0" presId="urn:microsoft.com/office/officeart/2005/8/layout/hierarchy3"/>
    <dgm:cxn modelId="{867944F7-677D-478D-98BE-FB4F68B4BDDD}" type="presParOf" srcId="{21986BA7-90F4-4F9A-B72A-C832824CAA9B}" destId="{3CA265E6-8553-405B-9277-468AB01DFCE9}" srcOrd="4" destOrd="0" presId="urn:microsoft.com/office/officeart/2005/8/layout/hierarchy3"/>
    <dgm:cxn modelId="{5D573A3F-B36C-4B50-A77E-E81B8E8BCECB}" type="presParOf" srcId="{21986BA7-90F4-4F9A-B72A-C832824CAA9B}" destId="{A6DDD7E7-4AE2-4CE9-A6B8-642218E1D4E4}" srcOrd="5" destOrd="0" presId="urn:microsoft.com/office/officeart/2005/8/layout/hierarchy3"/>
    <dgm:cxn modelId="{5D161A36-4B3C-42EC-B475-8699CB5B0D39}" type="presParOf" srcId="{21986BA7-90F4-4F9A-B72A-C832824CAA9B}" destId="{954A69E0-DFA7-401B-9373-A24C93E3CA38}" srcOrd="6" destOrd="0" presId="urn:microsoft.com/office/officeart/2005/8/layout/hierarchy3"/>
    <dgm:cxn modelId="{DAFA211F-ECB5-4468-9B5E-A9C11C0EFED6}" type="presParOf" srcId="{21986BA7-90F4-4F9A-B72A-C832824CAA9B}" destId="{3BD582EF-A5DC-420B-A24D-278FAAB5BAA7}" srcOrd="7" destOrd="0" presId="urn:microsoft.com/office/officeart/2005/8/layout/hierarchy3"/>
    <dgm:cxn modelId="{2E9A607B-8D01-42FB-8EA3-888C58541637}" type="presParOf" srcId="{94A05897-5563-4788-A6C7-DA21B8F1B182}" destId="{F53815E5-E00B-4D3C-A5E3-300C887166E2}" srcOrd="2" destOrd="0" presId="urn:microsoft.com/office/officeart/2005/8/layout/hierarchy3"/>
    <dgm:cxn modelId="{0E06E640-E930-4FE6-B03D-28DA5BFEF7A4}" type="presParOf" srcId="{F53815E5-E00B-4D3C-A5E3-300C887166E2}" destId="{E4CC5D1B-7244-42D2-B281-9B5C0E1C881C}" srcOrd="0" destOrd="0" presId="urn:microsoft.com/office/officeart/2005/8/layout/hierarchy3"/>
    <dgm:cxn modelId="{5EA70706-F51A-4F2D-901C-9143CD4F7AAB}" type="presParOf" srcId="{E4CC5D1B-7244-42D2-B281-9B5C0E1C881C}" destId="{F72A4CC0-CB78-4603-A74A-34D3B2487FF3}" srcOrd="0" destOrd="0" presId="urn:microsoft.com/office/officeart/2005/8/layout/hierarchy3"/>
    <dgm:cxn modelId="{37F6F733-E0C6-472C-B43D-7443F38769D0}" type="presParOf" srcId="{E4CC5D1B-7244-42D2-B281-9B5C0E1C881C}" destId="{C210B93B-F348-41E2-8819-9232145C4A1D}" srcOrd="1" destOrd="0" presId="urn:microsoft.com/office/officeart/2005/8/layout/hierarchy3"/>
    <dgm:cxn modelId="{49B9361E-A8B4-4CAE-91E6-294CE725A2A5}" type="presParOf" srcId="{F53815E5-E00B-4D3C-A5E3-300C887166E2}" destId="{5C748664-2D9F-4E3D-900A-9F67DA2D7B32}" srcOrd="1" destOrd="0" presId="urn:microsoft.com/office/officeart/2005/8/layout/hierarchy3"/>
    <dgm:cxn modelId="{46B590CC-2200-4E66-98BC-4C67669B1849}" type="presParOf" srcId="{5C748664-2D9F-4E3D-900A-9F67DA2D7B32}" destId="{343E3426-5323-4725-A19F-AF298030A8AF}" srcOrd="0" destOrd="0" presId="urn:microsoft.com/office/officeart/2005/8/layout/hierarchy3"/>
    <dgm:cxn modelId="{EDBFB2BF-C08C-4FCC-88A9-AB8EA74AAFFE}" type="presParOf" srcId="{5C748664-2D9F-4E3D-900A-9F67DA2D7B32}" destId="{7BD79C3E-3B96-4120-859A-2284DFBC2662}" srcOrd="1" destOrd="0" presId="urn:microsoft.com/office/officeart/2005/8/layout/hierarchy3"/>
    <dgm:cxn modelId="{00678F27-5D86-4B4E-845B-9BF98B4D1C98}" type="presParOf" srcId="{5C748664-2D9F-4E3D-900A-9F67DA2D7B32}" destId="{3712CD23-A24B-4789-86C1-FCCB0D3E1BF4}" srcOrd="2" destOrd="0" presId="urn:microsoft.com/office/officeart/2005/8/layout/hierarchy3"/>
    <dgm:cxn modelId="{F851327E-5683-4FB9-8A66-BCE5BE153B7A}" type="presParOf" srcId="{5C748664-2D9F-4E3D-900A-9F67DA2D7B32}" destId="{FB3AAB7A-6E3C-47AB-A16B-F9E4A26A2AA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774CB-4C42-4083-AA0F-31A571051C9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34E0D-BE9E-4556-94FB-F5F916B9B807}">
      <dgm:prSet phldrT="[Text]"/>
      <dgm:spPr/>
      <dgm:t>
        <a:bodyPr/>
        <a:lstStyle/>
        <a:p>
          <a:r>
            <a:rPr lang="en-US" dirty="0"/>
            <a:t>Social Skills</a:t>
          </a:r>
        </a:p>
      </dgm:t>
    </dgm:pt>
    <dgm:pt modelId="{58D77317-15F3-4B5B-B366-97180C858E29}" type="parTrans" cxnId="{B3309476-3722-4916-9021-0ECBDCE85AAD}">
      <dgm:prSet/>
      <dgm:spPr/>
      <dgm:t>
        <a:bodyPr/>
        <a:lstStyle/>
        <a:p>
          <a:endParaRPr lang="en-US"/>
        </a:p>
      </dgm:t>
    </dgm:pt>
    <dgm:pt modelId="{D578F6A2-830F-429C-88FC-F797A9163E73}" type="sibTrans" cxnId="{B3309476-3722-4916-9021-0ECBDCE85AAD}">
      <dgm:prSet/>
      <dgm:spPr/>
      <dgm:t>
        <a:bodyPr/>
        <a:lstStyle/>
        <a:p>
          <a:endParaRPr lang="en-US"/>
        </a:p>
      </dgm:t>
    </dgm:pt>
    <dgm:pt modelId="{BCC84164-A37D-4110-9F11-A3B5B360C45F}">
      <dgm:prSet phldrT="[Text]"/>
      <dgm:spPr/>
      <dgm:t>
        <a:bodyPr/>
        <a:lstStyle/>
        <a:p>
          <a:r>
            <a:rPr lang="en-US" dirty="0"/>
            <a:t>Self-Awareness</a:t>
          </a:r>
        </a:p>
      </dgm:t>
    </dgm:pt>
    <dgm:pt modelId="{DC473373-EF69-4025-AAA9-F6086CAB8A7B}" type="parTrans" cxnId="{7FC7DA43-0BD7-4287-8394-A1D6B6014E57}">
      <dgm:prSet/>
      <dgm:spPr/>
      <dgm:t>
        <a:bodyPr/>
        <a:lstStyle/>
        <a:p>
          <a:endParaRPr lang="en-US"/>
        </a:p>
      </dgm:t>
    </dgm:pt>
    <dgm:pt modelId="{86ABC0F8-6708-43B7-93F6-692D545A99BB}" type="sibTrans" cxnId="{7FC7DA43-0BD7-4287-8394-A1D6B6014E57}">
      <dgm:prSet/>
      <dgm:spPr/>
      <dgm:t>
        <a:bodyPr/>
        <a:lstStyle/>
        <a:p>
          <a:endParaRPr lang="en-US"/>
        </a:p>
      </dgm:t>
    </dgm:pt>
    <dgm:pt modelId="{CFD35B13-5227-4ECE-8B73-E4C6EE09B6FC}">
      <dgm:prSet phldrT="[Text]"/>
      <dgm:spPr/>
      <dgm:t>
        <a:bodyPr/>
        <a:lstStyle/>
        <a:p>
          <a:r>
            <a:rPr lang="en-US" dirty="0"/>
            <a:t>Effective Communication</a:t>
          </a:r>
        </a:p>
      </dgm:t>
    </dgm:pt>
    <dgm:pt modelId="{EEDB9454-EC43-40EB-8017-B42DAABAA317}" type="parTrans" cxnId="{31C4D939-C2E4-4D3C-B8C4-4F26CB50DB6F}">
      <dgm:prSet/>
      <dgm:spPr/>
      <dgm:t>
        <a:bodyPr/>
        <a:lstStyle/>
        <a:p>
          <a:endParaRPr lang="en-US"/>
        </a:p>
      </dgm:t>
    </dgm:pt>
    <dgm:pt modelId="{FF787D7D-3BE1-4299-A8B7-79CCA00F9E00}" type="sibTrans" cxnId="{31C4D939-C2E4-4D3C-B8C4-4F26CB50DB6F}">
      <dgm:prSet/>
      <dgm:spPr/>
      <dgm:t>
        <a:bodyPr/>
        <a:lstStyle/>
        <a:p>
          <a:endParaRPr lang="en-US"/>
        </a:p>
      </dgm:t>
    </dgm:pt>
    <dgm:pt modelId="{33465D35-7544-441C-8697-36330BF7E1ED}">
      <dgm:prSet phldrT="[Text]"/>
      <dgm:spPr/>
      <dgm:t>
        <a:bodyPr/>
        <a:lstStyle/>
        <a:p>
          <a:r>
            <a:rPr lang="en-US" dirty="0"/>
            <a:t>Interpersonal Relationships</a:t>
          </a:r>
        </a:p>
      </dgm:t>
    </dgm:pt>
    <dgm:pt modelId="{1ED7FA3E-7CB8-4AA5-BFB5-A76AB2E7F7AB}" type="parTrans" cxnId="{1ACF74A6-5D05-4BBC-8E6A-E68EBCF547C0}">
      <dgm:prSet/>
      <dgm:spPr/>
      <dgm:t>
        <a:bodyPr/>
        <a:lstStyle/>
        <a:p>
          <a:endParaRPr lang="en-US"/>
        </a:p>
      </dgm:t>
    </dgm:pt>
    <dgm:pt modelId="{9E227C6E-A62A-43BC-9BCD-24B387E7F70F}" type="sibTrans" cxnId="{1ACF74A6-5D05-4BBC-8E6A-E68EBCF547C0}">
      <dgm:prSet/>
      <dgm:spPr/>
      <dgm:t>
        <a:bodyPr/>
        <a:lstStyle/>
        <a:p>
          <a:endParaRPr lang="en-US"/>
        </a:p>
      </dgm:t>
    </dgm:pt>
    <dgm:pt modelId="{A86E1562-8713-4B39-9E81-E4A41770FA7A}">
      <dgm:prSet phldrT="[Text]"/>
      <dgm:spPr/>
      <dgm:t>
        <a:bodyPr/>
        <a:lstStyle/>
        <a:p>
          <a:r>
            <a:rPr lang="en-US" dirty="0"/>
            <a:t>Empathy</a:t>
          </a:r>
        </a:p>
      </dgm:t>
    </dgm:pt>
    <dgm:pt modelId="{7BDA041D-76C4-4EDD-810B-24486CE3E2AD}" type="parTrans" cxnId="{2709EE02-BE2E-4CDB-B0C5-6D5B34F3527C}">
      <dgm:prSet/>
      <dgm:spPr/>
      <dgm:t>
        <a:bodyPr/>
        <a:lstStyle/>
        <a:p>
          <a:endParaRPr lang="en-US"/>
        </a:p>
      </dgm:t>
    </dgm:pt>
    <dgm:pt modelId="{9FEF8A8E-ECC1-44D7-9BA2-D7291E6A3D47}" type="sibTrans" cxnId="{2709EE02-BE2E-4CDB-B0C5-6D5B34F3527C}">
      <dgm:prSet/>
      <dgm:spPr/>
      <dgm:t>
        <a:bodyPr/>
        <a:lstStyle/>
        <a:p>
          <a:endParaRPr lang="en-US"/>
        </a:p>
      </dgm:t>
    </dgm:pt>
    <dgm:pt modelId="{B0F92910-17FB-4DC9-B087-588BFCC2E8FF}" type="pres">
      <dgm:prSet presAssocID="{E81774CB-4C42-4083-AA0F-31A571051C9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82129D-5CE6-43E1-B07D-7C2AA88663C2}" type="pres">
      <dgm:prSet presAssocID="{E81774CB-4C42-4083-AA0F-31A571051C92}" presName="matrix" presStyleCnt="0"/>
      <dgm:spPr/>
    </dgm:pt>
    <dgm:pt modelId="{6649F594-3601-499A-AF03-F5F30718DCC8}" type="pres">
      <dgm:prSet presAssocID="{E81774CB-4C42-4083-AA0F-31A571051C92}" presName="tile1" presStyleLbl="node1" presStyleIdx="0" presStyleCnt="4"/>
      <dgm:spPr/>
    </dgm:pt>
    <dgm:pt modelId="{DA6619DF-4CB1-4F1A-A62B-249E3F57C31A}" type="pres">
      <dgm:prSet presAssocID="{E81774CB-4C42-4083-AA0F-31A571051C9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2D77F3D-6A6F-444F-9005-79D33404292D}" type="pres">
      <dgm:prSet presAssocID="{E81774CB-4C42-4083-AA0F-31A571051C92}" presName="tile2" presStyleLbl="node1" presStyleIdx="1" presStyleCnt="4"/>
      <dgm:spPr/>
    </dgm:pt>
    <dgm:pt modelId="{CB8742EE-A777-4425-B697-B8F9F91E5579}" type="pres">
      <dgm:prSet presAssocID="{E81774CB-4C42-4083-AA0F-31A571051C9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B4EE2B3-7BFC-4FD0-B961-D217D02A4359}" type="pres">
      <dgm:prSet presAssocID="{E81774CB-4C42-4083-AA0F-31A571051C92}" presName="tile3" presStyleLbl="node1" presStyleIdx="2" presStyleCnt="4"/>
      <dgm:spPr/>
    </dgm:pt>
    <dgm:pt modelId="{CF75BC1B-3AFE-4EAF-905B-3679FADBAEB1}" type="pres">
      <dgm:prSet presAssocID="{E81774CB-4C42-4083-AA0F-31A571051C9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A429E2A-32FF-4C7C-A0CF-3379256187FE}" type="pres">
      <dgm:prSet presAssocID="{E81774CB-4C42-4083-AA0F-31A571051C92}" presName="tile4" presStyleLbl="node1" presStyleIdx="3" presStyleCnt="4"/>
      <dgm:spPr/>
    </dgm:pt>
    <dgm:pt modelId="{786E9509-DE36-45F7-A91C-CAF6AEC0FC89}" type="pres">
      <dgm:prSet presAssocID="{E81774CB-4C42-4083-AA0F-31A571051C9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6AF3FB1-5D31-4BD8-A392-D02C4772FBD4}" type="pres">
      <dgm:prSet presAssocID="{E81774CB-4C42-4083-AA0F-31A571051C9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709EE02-BE2E-4CDB-B0C5-6D5B34F3527C}" srcId="{F6334E0D-BE9E-4556-94FB-F5F916B9B807}" destId="{A86E1562-8713-4B39-9E81-E4A41770FA7A}" srcOrd="3" destOrd="0" parTransId="{7BDA041D-76C4-4EDD-810B-24486CE3E2AD}" sibTransId="{9FEF8A8E-ECC1-44D7-9BA2-D7291E6A3D47}"/>
    <dgm:cxn modelId="{56639E12-380A-411B-9AAC-5285DDDB3283}" type="presOf" srcId="{E81774CB-4C42-4083-AA0F-31A571051C92}" destId="{B0F92910-17FB-4DC9-B087-588BFCC2E8FF}" srcOrd="0" destOrd="0" presId="urn:microsoft.com/office/officeart/2005/8/layout/matrix1"/>
    <dgm:cxn modelId="{0CE22B14-97F5-4B99-A950-978E29D75FF6}" type="presOf" srcId="{33465D35-7544-441C-8697-36330BF7E1ED}" destId="{7B4EE2B3-7BFC-4FD0-B961-D217D02A4359}" srcOrd="0" destOrd="0" presId="urn:microsoft.com/office/officeart/2005/8/layout/matrix1"/>
    <dgm:cxn modelId="{31C4D939-C2E4-4D3C-B8C4-4F26CB50DB6F}" srcId="{F6334E0D-BE9E-4556-94FB-F5F916B9B807}" destId="{CFD35B13-5227-4ECE-8B73-E4C6EE09B6FC}" srcOrd="1" destOrd="0" parTransId="{EEDB9454-EC43-40EB-8017-B42DAABAA317}" sibTransId="{FF787D7D-3BE1-4299-A8B7-79CCA00F9E00}"/>
    <dgm:cxn modelId="{C732DE3B-42E0-46FF-9769-56480D0A3727}" type="presOf" srcId="{A86E1562-8713-4B39-9E81-E4A41770FA7A}" destId="{0A429E2A-32FF-4C7C-A0CF-3379256187FE}" srcOrd="0" destOrd="0" presId="urn:microsoft.com/office/officeart/2005/8/layout/matrix1"/>
    <dgm:cxn modelId="{A74CA23D-5BAE-47F3-A8BD-74EC277F2EF8}" type="presOf" srcId="{F6334E0D-BE9E-4556-94FB-F5F916B9B807}" destId="{56AF3FB1-5D31-4BD8-A392-D02C4772FBD4}" srcOrd="0" destOrd="0" presId="urn:microsoft.com/office/officeart/2005/8/layout/matrix1"/>
    <dgm:cxn modelId="{7FC7DA43-0BD7-4287-8394-A1D6B6014E57}" srcId="{F6334E0D-BE9E-4556-94FB-F5F916B9B807}" destId="{BCC84164-A37D-4110-9F11-A3B5B360C45F}" srcOrd="0" destOrd="0" parTransId="{DC473373-EF69-4025-AAA9-F6086CAB8A7B}" sibTransId="{86ABC0F8-6708-43B7-93F6-692D545A99BB}"/>
    <dgm:cxn modelId="{D19A9575-7D31-4D55-9301-BFA9A2C941D8}" type="presOf" srcId="{CFD35B13-5227-4ECE-8B73-E4C6EE09B6FC}" destId="{82D77F3D-6A6F-444F-9005-79D33404292D}" srcOrd="0" destOrd="0" presId="urn:microsoft.com/office/officeart/2005/8/layout/matrix1"/>
    <dgm:cxn modelId="{B3309476-3722-4916-9021-0ECBDCE85AAD}" srcId="{E81774CB-4C42-4083-AA0F-31A571051C92}" destId="{F6334E0D-BE9E-4556-94FB-F5F916B9B807}" srcOrd="0" destOrd="0" parTransId="{58D77317-15F3-4B5B-B366-97180C858E29}" sibTransId="{D578F6A2-830F-429C-88FC-F797A9163E73}"/>
    <dgm:cxn modelId="{1B437C7F-B298-4434-B943-DDA3B35B2F17}" type="presOf" srcId="{33465D35-7544-441C-8697-36330BF7E1ED}" destId="{CF75BC1B-3AFE-4EAF-905B-3679FADBAEB1}" srcOrd="1" destOrd="0" presId="urn:microsoft.com/office/officeart/2005/8/layout/matrix1"/>
    <dgm:cxn modelId="{C5FD9995-C75B-4F6F-8BF1-C5F1BCA26618}" type="presOf" srcId="{BCC84164-A37D-4110-9F11-A3B5B360C45F}" destId="{6649F594-3601-499A-AF03-F5F30718DCC8}" srcOrd="0" destOrd="0" presId="urn:microsoft.com/office/officeart/2005/8/layout/matrix1"/>
    <dgm:cxn modelId="{1ACF74A6-5D05-4BBC-8E6A-E68EBCF547C0}" srcId="{F6334E0D-BE9E-4556-94FB-F5F916B9B807}" destId="{33465D35-7544-441C-8697-36330BF7E1ED}" srcOrd="2" destOrd="0" parTransId="{1ED7FA3E-7CB8-4AA5-BFB5-A76AB2E7F7AB}" sibTransId="{9E227C6E-A62A-43BC-9BCD-24B387E7F70F}"/>
    <dgm:cxn modelId="{445081BE-09BA-4138-B82B-BB935BC1F0CB}" type="presOf" srcId="{BCC84164-A37D-4110-9F11-A3B5B360C45F}" destId="{DA6619DF-4CB1-4F1A-A62B-249E3F57C31A}" srcOrd="1" destOrd="0" presId="urn:microsoft.com/office/officeart/2005/8/layout/matrix1"/>
    <dgm:cxn modelId="{215A41E5-1FA8-4BC2-B489-0E710FC9DD94}" type="presOf" srcId="{CFD35B13-5227-4ECE-8B73-E4C6EE09B6FC}" destId="{CB8742EE-A777-4425-B697-B8F9F91E5579}" srcOrd="1" destOrd="0" presId="urn:microsoft.com/office/officeart/2005/8/layout/matrix1"/>
    <dgm:cxn modelId="{C6F3C5FE-8865-4DF9-A2CC-6051BE891A37}" type="presOf" srcId="{A86E1562-8713-4B39-9E81-E4A41770FA7A}" destId="{786E9509-DE36-45F7-A91C-CAF6AEC0FC89}" srcOrd="1" destOrd="0" presId="urn:microsoft.com/office/officeart/2005/8/layout/matrix1"/>
    <dgm:cxn modelId="{C3A3E048-8A31-47FD-A5AF-51DF07328212}" type="presParOf" srcId="{B0F92910-17FB-4DC9-B087-588BFCC2E8FF}" destId="{EB82129D-5CE6-43E1-B07D-7C2AA88663C2}" srcOrd="0" destOrd="0" presId="urn:microsoft.com/office/officeart/2005/8/layout/matrix1"/>
    <dgm:cxn modelId="{DDE45B50-4C4E-4017-B0A9-19A6324F3375}" type="presParOf" srcId="{EB82129D-5CE6-43E1-B07D-7C2AA88663C2}" destId="{6649F594-3601-499A-AF03-F5F30718DCC8}" srcOrd="0" destOrd="0" presId="urn:microsoft.com/office/officeart/2005/8/layout/matrix1"/>
    <dgm:cxn modelId="{B1E05045-0710-4D6A-A9F0-1D6C4C34074A}" type="presParOf" srcId="{EB82129D-5CE6-43E1-B07D-7C2AA88663C2}" destId="{DA6619DF-4CB1-4F1A-A62B-249E3F57C31A}" srcOrd="1" destOrd="0" presId="urn:microsoft.com/office/officeart/2005/8/layout/matrix1"/>
    <dgm:cxn modelId="{4807C77F-7D97-48A5-BE08-A754F23BF3E9}" type="presParOf" srcId="{EB82129D-5CE6-43E1-B07D-7C2AA88663C2}" destId="{82D77F3D-6A6F-444F-9005-79D33404292D}" srcOrd="2" destOrd="0" presId="urn:microsoft.com/office/officeart/2005/8/layout/matrix1"/>
    <dgm:cxn modelId="{A4B1C200-08C3-4E0E-BA60-13DE747BB421}" type="presParOf" srcId="{EB82129D-5CE6-43E1-B07D-7C2AA88663C2}" destId="{CB8742EE-A777-4425-B697-B8F9F91E5579}" srcOrd="3" destOrd="0" presId="urn:microsoft.com/office/officeart/2005/8/layout/matrix1"/>
    <dgm:cxn modelId="{B4511797-3D61-48F1-AFD6-59588D6A7748}" type="presParOf" srcId="{EB82129D-5CE6-43E1-B07D-7C2AA88663C2}" destId="{7B4EE2B3-7BFC-4FD0-B961-D217D02A4359}" srcOrd="4" destOrd="0" presId="urn:microsoft.com/office/officeart/2005/8/layout/matrix1"/>
    <dgm:cxn modelId="{0284359C-7846-428F-958D-9E132B3BCD2D}" type="presParOf" srcId="{EB82129D-5CE6-43E1-B07D-7C2AA88663C2}" destId="{CF75BC1B-3AFE-4EAF-905B-3679FADBAEB1}" srcOrd="5" destOrd="0" presId="urn:microsoft.com/office/officeart/2005/8/layout/matrix1"/>
    <dgm:cxn modelId="{D4FF9890-1CF9-4017-A344-B50FC85A3114}" type="presParOf" srcId="{EB82129D-5CE6-43E1-B07D-7C2AA88663C2}" destId="{0A429E2A-32FF-4C7C-A0CF-3379256187FE}" srcOrd="6" destOrd="0" presId="urn:microsoft.com/office/officeart/2005/8/layout/matrix1"/>
    <dgm:cxn modelId="{5C799F02-B7AA-4864-8868-459AD7300FF0}" type="presParOf" srcId="{EB82129D-5CE6-43E1-B07D-7C2AA88663C2}" destId="{786E9509-DE36-45F7-A91C-CAF6AEC0FC89}" srcOrd="7" destOrd="0" presId="urn:microsoft.com/office/officeart/2005/8/layout/matrix1"/>
    <dgm:cxn modelId="{682083AC-432F-4164-81C6-6474ED842208}" type="presParOf" srcId="{B0F92910-17FB-4DC9-B087-588BFCC2E8FF}" destId="{56AF3FB1-5D31-4BD8-A392-D02C4772FBD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774CB-4C42-4083-AA0F-31A571051C9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34E0D-BE9E-4556-94FB-F5F916B9B807}">
      <dgm:prSet phldrT="[Text]"/>
      <dgm:spPr/>
      <dgm:t>
        <a:bodyPr/>
        <a:lstStyle/>
        <a:p>
          <a:r>
            <a:rPr lang="en-US" dirty="0"/>
            <a:t>Thinking Skills</a:t>
          </a:r>
        </a:p>
      </dgm:t>
    </dgm:pt>
    <dgm:pt modelId="{58D77317-15F3-4B5B-B366-97180C858E29}" type="parTrans" cxnId="{B3309476-3722-4916-9021-0ECBDCE85AAD}">
      <dgm:prSet/>
      <dgm:spPr/>
      <dgm:t>
        <a:bodyPr/>
        <a:lstStyle/>
        <a:p>
          <a:endParaRPr lang="en-US"/>
        </a:p>
      </dgm:t>
    </dgm:pt>
    <dgm:pt modelId="{D578F6A2-830F-429C-88FC-F797A9163E73}" type="sibTrans" cxnId="{B3309476-3722-4916-9021-0ECBDCE85AAD}">
      <dgm:prSet/>
      <dgm:spPr/>
      <dgm:t>
        <a:bodyPr/>
        <a:lstStyle/>
        <a:p>
          <a:endParaRPr lang="en-US"/>
        </a:p>
      </dgm:t>
    </dgm:pt>
    <dgm:pt modelId="{BCC84164-A37D-4110-9F11-A3B5B360C45F}">
      <dgm:prSet phldrT="[Text]"/>
      <dgm:spPr/>
      <dgm:t>
        <a:bodyPr/>
        <a:lstStyle/>
        <a:p>
          <a:r>
            <a:rPr lang="en-US" dirty="0"/>
            <a:t>Critical Thinking</a:t>
          </a:r>
        </a:p>
      </dgm:t>
    </dgm:pt>
    <dgm:pt modelId="{DC473373-EF69-4025-AAA9-F6086CAB8A7B}" type="parTrans" cxnId="{7FC7DA43-0BD7-4287-8394-A1D6B6014E57}">
      <dgm:prSet/>
      <dgm:spPr/>
      <dgm:t>
        <a:bodyPr/>
        <a:lstStyle/>
        <a:p>
          <a:endParaRPr lang="en-US"/>
        </a:p>
      </dgm:t>
    </dgm:pt>
    <dgm:pt modelId="{86ABC0F8-6708-43B7-93F6-692D545A99BB}" type="sibTrans" cxnId="{7FC7DA43-0BD7-4287-8394-A1D6B6014E57}">
      <dgm:prSet/>
      <dgm:spPr/>
      <dgm:t>
        <a:bodyPr/>
        <a:lstStyle/>
        <a:p>
          <a:endParaRPr lang="en-US"/>
        </a:p>
      </dgm:t>
    </dgm:pt>
    <dgm:pt modelId="{CFD35B13-5227-4ECE-8B73-E4C6EE09B6FC}">
      <dgm:prSet phldrT="[Text]"/>
      <dgm:spPr/>
      <dgm:t>
        <a:bodyPr/>
        <a:lstStyle/>
        <a:p>
          <a:r>
            <a:rPr lang="en-US" dirty="0"/>
            <a:t>Creative Thinking</a:t>
          </a:r>
        </a:p>
      </dgm:t>
    </dgm:pt>
    <dgm:pt modelId="{EEDB9454-EC43-40EB-8017-B42DAABAA317}" type="parTrans" cxnId="{31C4D939-C2E4-4D3C-B8C4-4F26CB50DB6F}">
      <dgm:prSet/>
      <dgm:spPr/>
      <dgm:t>
        <a:bodyPr/>
        <a:lstStyle/>
        <a:p>
          <a:endParaRPr lang="en-US"/>
        </a:p>
      </dgm:t>
    </dgm:pt>
    <dgm:pt modelId="{FF787D7D-3BE1-4299-A8B7-79CCA00F9E00}" type="sibTrans" cxnId="{31C4D939-C2E4-4D3C-B8C4-4F26CB50DB6F}">
      <dgm:prSet/>
      <dgm:spPr/>
      <dgm:t>
        <a:bodyPr/>
        <a:lstStyle/>
        <a:p>
          <a:endParaRPr lang="en-US"/>
        </a:p>
      </dgm:t>
    </dgm:pt>
    <dgm:pt modelId="{33465D35-7544-441C-8697-36330BF7E1ED}">
      <dgm:prSet phldrT="[Text]"/>
      <dgm:spPr/>
      <dgm:t>
        <a:bodyPr/>
        <a:lstStyle/>
        <a:p>
          <a:r>
            <a:rPr lang="en-US" dirty="0"/>
            <a:t>Problem Solving</a:t>
          </a:r>
        </a:p>
      </dgm:t>
    </dgm:pt>
    <dgm:pt modelId="{1ED7FA3E-7CB8-4AA5-BFB5-A76AB2E7F7AB}" type="parTrans" cxnId="{1ACF74A6-5D05-4BBC-8E6A-E68EBCF547C0}">
      <dgm:prSet/>
      <dgm:spPr/>
      <dgm:t>
        <a:bodyPr/>
        <a:lstStyle/>
        <a:p>
          <a:endParaRPr lang="en-US"/>
        </a:p>
      </dgm:t>
    </dgm:pt>
    <dgm:pt modelId="{9E227C6E-A62A-43BC-9BCD-24B387E7F70F}" type="sibTrans" cxnId="{1ACF74A6-5D05-4BBC-8E6A-E68EBCF547C0}">
      <dgm:prSet/>
      <dgm:spPr/>
      <dgm:t>
        <a:bodyPr/>
        <a:lstStyle/>
        <a:p>
          <a:endParaRPr lang="en-US"/>
        </a:p>
      </dgm:t>
    </dgm:pt>
    <dgm:pt modelId="{A86E1562-8713-4B39-9E81-E4A41770FA7A}">
      <dgm:prSet phldrT="[Text]"/>
      <dgm:spPr/>
      <dgm:t>
        <a:bodyPr/>
        <a:lstStyle/>
        <a:p>
          <a:r>
            <a:rPr lang="en-US" dirty="0"/>
            <a:t>Decision Making</a:t>
          </a:r>
        </a:p>
      </dgm:t>
    </dgm:pt>
    <dgm:pt modelId="{7BDA041D-76C4-4EDD-810B-24486CE3E2AD}" type="parTrans" cxnId="{2709EE02-BE2E-4CDB-B0C5-6D5B34F3527C}">
      <dgm:prSet/>
      <dgm:spPr/>
      <dgm:t>
        <a:bodyPr/>
        <a:lstStyle/>
        <a:p>
          <a:endParaRPr lang="en-US"/>
        </a:p>
      </dgm:t>
    </dgm:pt>
    <dgm:pt modelId="{9FEF8A8E-ECC1-44D7-9BA2-D7291E6A3D47}" type="sibTrans" cxnId="{2709EE02-BE2E-4CDB-B0C5-6D5B34F3527C}">
      <dgm:prSet/>
      <dgm:spPr/>
      <dgm:t>
        <a:bodyPr/>
        <a:lstStyle/>
        <a:p>
          <a:endParaRPr lang="en-US"/>
        </a:p>
      </dgm:t>
    </dgm:pt>
    <dgm:pt modelId="{B0F92910-17FB-4DC9-B087-588BFCC2E8FF}" type="pres">
      <dgm:prSet presAssocID="{E81774CB-4C42-4083-AA0F-31A571051C9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82129D-5CE6-43E1-B07D-7C2AA88663C2}" type="pres">
      <dgm:prSet presAssocID="{E81774CB-4C42-4083-AA0F-31A571051C92}" presName="matrix" presStyleCnt="0"/>
      <dgm:spPr/>
    </dgm:pt>
    <dgm:pt modelId="{6649F594-3601-499A-AF03-F5F30718DCC8}" type="pres">
      <dgm:prSet presAssocID="{E81774CB-4C42-4083-AA0F-31A571051C92}" presName="tile1" presStyleLbl="node1" presStyleIdx="0" presStyleCnt="4"/>
      <dgm:spPr/>
    </dgm:pt>
    <dgm:pt modelId="{DA6619DF-4CB1-4F1A-A62B-249E3F57C31A}" type="pres">
      <dgm:prSet presAssocID="{E81774CB-4C42-4083-AA0F-31A571051C9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2D77F3D-6A6F-444F-9005-79D33404292D}" type="pres">
      <dgm:prSet presAssocID="{E81774CB-4C42-4083-AA0F-31A571051C92}" presName="tile2" presStyleLbl="node1" presStyleIdx="1" presStyleCnt="4"/>
      <dgm:spPr/>
    </dgm:pt>
    <dgm:pt modelId="{CB8742EE-A777-4425-B697-B8F9F91E5579}" type="pres">
      <dgm:prSet presAssocID="{E81774CB-4C42-4083-AA0F-31A571051C9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B4EE2B3-7BFC-4FD0-B961-D217D02A4359}" type="pres">
      <dgm:prSet presAssocID="{E81774CB-4C42-4083-AA0F-31A571051C92}" presName="tile3" presStyleLbl="node1" presStyleIdx="2" presStyleCnt="4"/>
      <dgm:spPr/>
    </dgm:pt>
    <dgm:pt modelId="{CF75BC1B-3AFE-4EAF-905B-3679FADBAEB1}" type="pres">
      <dgm:prSet presAssocID="{E81774CB-4C42-4083-AA0F-31A571051C9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A429E2A-32FF-4C7C-A0CF-3379256187FE}" type="pres">
      <dgm:prSet presAssocID="{E81774CB-4C42-4083-AA0F-31A571051C92}" presName="tile4" presStyleLbl="node1" presStyleIdx="3" presStyleCnt="4"/>
      <dgm:spPr/>
    </dgm:pt>
    <dgm:pt modelId="{786E9509-DE36-45F7-A91C-CAF6AEC0FC89}" type="pres">
      <dgm:prSet presAssocID="{E81774CB-4C42-4083-AA0F-31A571051C9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6AF3FB1-5D31-4BD8-A392-D02C4772FBD4}" type="pres">
      <dgm:prSet presAssocID="{E81774CB-4C42-4083-AA0F-31A571051C9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709EE02-BE2E-4CDB-B0C5-6D5B34F3527C}" srcId="{F6334E0D-BE9E-4556-94FB-F5F916B9B807}" destId="{A86E1562-8713-4B39-9E81-E4A41770FA7A}" srcOrd="3" destOrd="0" parTransId="{7BDA041D-76C4-4EDD-810B-24486CE3E2AD}" sibTransId="{9FEF8A8E-ECC1-44D7-9BA2-D7291E6A3D47}"/>
    <dgm:cxn modelId="{56639E12-380A-411B-9AAC-5285DDDB3283}" type="presOf" srcId="{E81774CB-4C42-4083-AA0F-31A571051C92}" destId="{B0F92910-17FB-4DC9-B087-588BFCC2E8FF}" srcOrd="0" destOrd="0" presId="urn:microsoft.com/office/officeart/2005/8/layout/matrix1"/>
    <dgm:cxn modelId="{0CE22B14-97F5-4B99-A950-978E29D75FF6}" type="presOf" srcId="{33465D35-7544-441C-8697-36330BF7E1ED}" destId="{7B4EE2B3-7BFC-4FD0-B961-D217D02A4359}" srcOrd="0" destOrd="0" presId="urn:microsoft.com/office/officeart/2005/8/layout/matrix1"/>
    <dgm:cxn modelId="{31C4D939-C2E4-4D3C-B8C4-4F26CB50DB6F}" srcId="{F6334E0D-BE9E-4556-94FB-F5F916B9B807}" destId="{CFD35B13-5227-4ECE-8B73-E4C6EE09B6FC}" srcOrd="1" destOrd="0" parTransId="{EEDB9454-EC43-40EB-8017-B42DAABAA317}" sibTransId="{FF787D7D-3BE1-4299-A8B7-79CCA00F9E00}"/>
    <dgm:cxn modelId="{C732DE3B-42E0-46FF-9769-56480D0A3727}" type="presOf" srcId="{A86E1562-8713-4B39-9E81-E4A41770FA7A}" destId="{0A429E2A-32FF-4C7C-A0CF-3379256187FE}" srcOrd="0" destOrd="0" presId="urn:microsoft.com/office/officeart/2005/8/layout/matrix1"/>
    <dgm:cxn modelId="{A74CA23D-5BAE-47F3-A8BD-74EC277F2EF8}" type="presOf" srcId="{F6334E0D-BE9E-4556-94FB-F5F916B9B807}" destId="{56AF3FB1-5D31-4BD8-A392-D02C4772FBD4}" srcOrd="0" destOrd="0" presId="urn:microsoft.com/office/officeart/2005/8/layout/matrix1"/>
    <dgm:cxn modelId="{7FC7DA43-0BD7-4287-8394-A1D6B6014E57}" srcId="{F6334E0D-BE9E-4556-94FB-F5F916B9B807}" destId="{BCC84164-A37D-4110-9F11-A3B5B360C45F}" srcOrd="0" destOrd="0" parTransId="{DC473373-EF69-4025-AAA9-F6086CAB8A7B}" sibTransId="{86ABC0F8-6708-43B7-93F6-692D545A99BB}"/>
    <dgm:cxn modelId="{D19A9575-7D31-4D55-9301-BFA9A2C941D8}" type="presOf" srcId="{CFD35B13-5227-4ECE-8B73-E4C6EE09B6FC}" destId="{82D77F3D-6A6F-444F-9005-79D33404292D}" srcOrd="0" destOrd="0" presId="urn:microsoft.com/office/officeart/2005/8/layout/matrix1"/>
    <dgm:cxn modelId="{B3309476-3722-4916-9021-0ECBDCE85AAD}" srcId="{E81774CB-4C42-4083-AA0F-31A571051C92}" destId="{F6334E0D-BE9E-4556-94FB-F5F916B9B807}" srcOrd="0" destOrd="0" parTransId="{58D77317-15F3-4B5B-B366-97180C858E29}" sibTransId="{D578F6A2-830F-429C-88FC-F797A9163E73}"/>
    <dgm:cxn modelId="{1B437C7F-B298-4434-B943-DDA3B35B2F17}" type="presOf" srcId="{33465D35-7544-441C-8697-36330BF7E1ED}" destId="{CF75BC1B-3AFE-4EAF-905B-3679FADBAEB1}" srcOrd="1" destOrd="0" presId="urn:microsoft.com/office/officeart/2005/8/layout/matrix1"/>
    <dgm:cxn modelId="{C5FD9995-C75B-4F6F-8BF1-C5F1BCA26618}" type="presOf" srcId="{BCC84164-A37D-4110-9F11-A3B5B360C45F}" destId="{6649F594-3601-499A-AF03-F5F30718DCC8}" srcOrd="0" destOrd="0" presId="urn:microsoft.com/office/officeart/2005/8/layout/matrix1"/>
    <dgm:cxn modelId="{1ACF74A6-5D05-4BBC-8E6A-E68EBCF547C0}" srcId="{F6334E0D-BE9E-4556-94FB-F5F916B9B807}" destId="{33465D35-7544-441C-8697-36330BF7E1ED}" srcOrd="2" destOrd="0" parTransId="{1ED7FA3E-7CB8-4AA5-BFB5-A76AB2E7F7AB}" sibTransId="{9E227C6E-A62A-43BC-9BCD-24B387E7F70F}"/>
    <dgm:cxn modelId="{445081BE-09BA-4138-B82B-BB935BC1F0CB}" type="presOf" srcId="{BCC84164-A37D-4110-9F11-A3B5B360C45F}" destId="{DA6619DF-4CB1-4F1A-A62B-249E3F57C31A}" srcOrd="1" destOrd="0" presId="urn:microsoft.com/office/officeart/2005/8/layout/matrix1"/>
    <dgm:cxn modelId="{215A41E5-1FA8-4BC2-B489-0E710FC9DD94}" type="presOf" srcId="{CFD35B13-5227-4ECE-8B73-E4C6EE09B6FC}" destId="{CB8742EE-A777-4425-B697-B8F9F91E5579}" srcOrd="1" destOrd="0" presId="urn:microsoft.com/office/officeart/2005/8/layout/matrix1"/>
    <dgm:cxn modelId="{C6F3C5FE-8865-4DF9-A2CC-6051BE891A37}" type="presOf" srcId="{A86E1562-8713-4B39-9E81-E4A41770FA7A}" destId="{786E9509-DE36-45F7-A91C-CAF6AEC0FC89}" srcOrd="1" destOrd="0" presId="urn:microsoft.com/office/officeart/2005/8/layout/matrix1"/>
    <dgm:cxn modelId="{C3A3E048-8A31-47FD-A5AF-51DF07328212}" type="presParOf" srcId="{B0F92910-17FB-4DC9-B087-588BFCC2E8FF}" destId="{EB82129D-5CE6-43E1-B07D-7C2AA88663C2}" srcOrd="0" destOrd="0" presId="urn:microsoft.com/office/officeart/2005/8/layout/matrix1"/>
    <dgm:cxn modelId="{DDE45B50-4C4E-4017-B0A9-19A6324F3375}" type="presParOf" srcId="{EB82129D-5CE6-43E1-B07D-7C2AA88663C2}" destId="{6649F594-3601-499A-AF03-F5F30718DCC8}" srcOrd="0" destOrd="0" presId="urn:microsoft.com/office/officeart/2005/8/layout/matrix1"/>
    <dgm:cxn modelId="{B1E05045-0710-4D6A-A9F0-1D6C4C34074A}" type="presParOf" srcId="{EB82129D-5CE6-43E1-B07D-7C2AA88663C2}" destId="{DA6619DF-4CB1-4F1A-A62B-249E3F57C31A}" srcOrd="1" destOrd="0" presId="urn:microsoft.com/office/officeart/2005/8/layout/matrix1"/>
    <dgm:cxn modelId="{4807C77F-7D97-48A5-BE08-A754F23BF3E9}" type="presParOf" srcId="{EB82129D-5CE6-43E1-B07D-7C2AA88663C2}" destId="{82D77F3D-6A6F-444F-9005-79D33404292D}" srcOrd="2" destOrd="0" presId="urn:microsoft.com/office/officeart/2005/8/layout/matrix1"/>
    <dgm:cxn modelId="{A4B1C200-08C3-4E0E-BA60-13DE747BB421}" type="presParOf" srcId="{EB82129D-5CE6-43E1-B07D-7C2AA88663C2}" destId="{CB8742EE-A777-4425-B697-B8F9F91E5579}" srcOrd="3" destOrd="0" presId="urn:microsoft.com/office/officeart/2005/8/layout/matrix1"/>
    <dgm:cxn modelId="{B4511797-3D61-48F1-AFD6-59588D6A7748}" type="presParOf" srcId="{EB82129D-5CE6-43E1-B07D-7C2AA88663C2}" destId="{7B4EE2B3-7BFC-4FD0-B961-D217D02A4359}" srcOrd="4" destOrd="0" presId="urn:microsoft.com/office/officeart/2005/8/layout/matrix1"/>
    <dgm:cxn modelId="{0284359C-7846-428F-958D-9E132B3BCD2D}" type="presParOf" srcId="{EB82129D-5CE6-43E1-B07D-7C2AA88663C2}" destId="{CF75BC1B-3AFE-4EAF-905B-3679FADBAEB1}" srcOrd="5" destOrd="0" presId="urn:microsoft.com/office/officeart/2005/8/layout/matrix1"/>
    <dgm:cxn modelId="{D4FF9890-1CF9-4017-A344-B50FC85A3114}" type="presParOf" srcId="{EB82129D-5CE6-43E1-B07D-7C2AA88663C2}" destId="{0A429E2A-32FF-4C7C-A0CF-3379256187FE}" srcOrd="6" destOrd="0" presId="urn:microsoft.com/office/officeart/2005/8/layout/matrix1"/>
    <dgm:cxn modelId="{5C799F02-B7AA-4864-8868-459AD7300FF0}" type="presParOf" srcId="{EB82129D-5CE6-43E1-B07D-7C2AA88663C2}" destId="{786E9509-DE36-45F7-A91C-CAF6AEC0FC89}" srcOrd="7" destOrd="0" presId="urn:microsoft.com/office/officeart/2005/8/layout/matrix1"/>
    <dgm:cxn modelId="{682083AC-432F-4164-81C6-6474ED842208}" type="presParOf" srcId="{B0F92910-17FB-4DC9-B087-588BFCC2E8FF}" destId="{56AF3FB1-5D31-4BD8-A392-D02C4772FBD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987C9C-FB3A-436D-A803-852BB56F244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9DB65D-29A3-44E4-A514-181E18876BD3}">
      <dgm:prSet phldrT="[Text]"/>
      <dgm:spPr/>
      <dgm:t>
        <a:bodyPr/>
        <a:lstStyle/>
        <a:p>
          <a:r>
            <a:rPr lang="en-US" dirty="0"/>
            <a:t>Emotional Skills</a:t>
          </a:r>
        </a:p>
      </dgm:t>
    </dgm:pt>
    <dgm:pt modelId="{66DD1945-DEC5-4F75-9E09-5ACD627F0E92}" type="parTrans" cxnId="{FA845BAD-9191-4BDB-857A-2DF6FCA86A3E}">
      <dgm:prSet/>
      <dgm:spPr/>
      <dgm:t>
        <a:bodyPr/>
        <a:lstStyle/>
        <a:p>
          <a:endParaRPr lang="en-US"/>
        </a:p>
      </dgm:t>
    </dgm:pt>
    <dgm:pt modelId="{EBD2E57B-69C3-4677-8CF1-6ACA668F4397}" type="sibTrans" cxnId="{FA845BAD-9191-4BDB-857A-2DF6FCA86A3E}">
      <dgm:prSet/>
      <dgm:spPr/>
      <dgm:t>
        <a:bodyPr/>
        <a:lstStyle/>
        <a:p>
          <a:endParaRPr lang="en-US"/>
        </a:p>
      </dgm:t>
    </dgm:pt>
    <dgm:pt modelId="{6F552A2E-909A-4F2D-A495-6067C71FE5C0}">
      <dgm:prSet phldrT="[Text]"/>
      <dgm:spPr/>
      <dgm:t>
        <a:bodyPr/>
        <a:lstStyle/>
        <a:p>
          <a:r>
            <a:rPr lang="en-US" dirty="0"/>
            <a:t>Coping with Emotions</a:t>
          </a:r>
        </a:p>
      </dgm:t>
    </dgm:pt>
    <dgm:pt modelId="{289C77E1-798E-495B-91B3-40C3AD223AAD}" type="parTrans" cxnId="{D4467BD3-B175-49EF-BFFA-65831A80D796}">
      <dgm:prSet/>
      <dgm:spPr/>
      <dgm:t>
        <a:bodyPr/>
        <a:lstStyle/>
        <a:p>
          <a:endParaRPr lang="en-US"/>
        </a:p>
      </dgm:t>
    </dgm:pt>
    <dgm:pt modelId="{C639C12B-55DC-4AEF-8B0B-2FB2391668DA}" type="sibTrans" cxnId="{D4467BD3-B175-49EF-BFFA-65831A80D796}">
      <dgm:prSet/>
      <dgm:spPr/>
      <dgm:t>
        <a:bodyPr/>
        <a:lstStyle/>
        <a:p>
          <a:endParaRPr lang="en-US"/>
        </a:p>
      </dgm:t>
    </dgm:pt>
    <dgm:pt modelId="{55D57486-1121-4360-BB7B-6DA359516FE4}">
      <dgm:prSet phldrT="[Text]"/>
      <dgm:spPr/>
      <dgm:t>
        <a:bodyPr/>
        <a:lstStyle/>
        <a:p>
          <a:r>
            <a:rPr lang="en-US" dirty="0"/>
            <a:t>Coping with Stress</a:t>
          </a:r>
        </a:p>
      </dgm:t>
    </dgm:pt>
    <dgm:pt modelId="{968BBD1E-A130-44B2-8B70-F436B8E3E3CF}" type="parTrans" cxnId="{6144EF96-F411-4E9D-A790-5A917713637A}">
      <dgm:prSet/>
      <dgm:spPr/>
      <dgm:t>
        <a:bodyPr/>
        <a:lstStyle/>
        <a:p>
          <a:endParaRPr lang="en-US"/>
        </a:p>
      </dgm:t>
    </dgm:pt>
    <dgm:pt modelId="{E2F5946D-D9EA-43DC-8CCC-C21E4D63EA33}" type="sibTrans" cxnId="{6144EF96-F411-4E9D-A790-5A917713637A}">
      <dgm:prSet/>
      <dgm:spPr/>
      <dgm:t>
        <a:bodyPr/>
        <a:lstStyle/>
        <a:p>
          <a:endParaRPr lang="en-US"/>
        </a:p>
      </dgm:t>
    </dgm:pt>
    <dgm:pt modelId="{671C1E0E-279A-4C2B-A275-26C089D01EA8}" type="pres">
      <dgm:prSet presAssocID="{40987C9C-FB3A-436D-A803-852BB56F244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2C6D45-83F8-4709-8F84-0BDCAA5A0C48}" type="pres">
      <dgm:prSet presAssocID="{A89DB65D-29A3-44E4-A514-181E18876BD3}" presName="centerShape" presStyleLbl="node0" presStyleIdx="0" presStyleCnt="1"/>
      <dgm:spPr/>
    </dgm:pt>
    <dgm:pt modelId="{5659E481-AC1B-4862-B5A5-D76E6386F973}" type="pres">
      <dgm:prSet presAssocID="{6F552A2E-909A-4F2D-A495-6067C71FE5C0}" presName="node" presStyleLbl="node1" presStyleIdx="0" presStyleCnt="2">
        <dgm:presLayoutVars>
          <dgm:bulletEnabled val="1"/>
        </dgm:presLayoutVars>
      </dgm:prSet>
      <dgm:spPr/>
    </dgm:pt>
    <dgm:pt modelId="{FFBE49D0-EA92-4E63-AF8E-49D8AC54B4D1}" type="pres">
      <dgm:prSet presAssocID="{6F552A2E-909A-4F2D-A495-6067C71FE5C0}" presName="dummy" presStyleCnt="0"/>
      <dgm:spPr/>
    </dgm:pt>
    <dgm:pt modelId="{5BEDC481-844C-4E3B-A918-8184EE7D34D0}" type="pres">
      <dgm:prSet presAssocID="{C639C12B-55DC-4AEF-8B0B-2FB2391668DA}" presName="sibTrans" presStyleLbl="sibTrans2D1" presStyleIdx="0" presStyleCnt="2"/>
      <dgm:spPr/>
    </dgm:pt>
    <dgm:pt modelId="{5C39B0D2-613D-43F2-B45F-F44886136FFA}" type="pres">
      <dgm:prSet presAssocID="{55D57486-1121-4360-BB7B-6DA359516FE4}" presName="node" presStyleLbl="node1" presStyleIdx="1" presStyleCnt="2">
        <dgm:presLayoutVars>
          <dgm:bulletEnabled val="1"/>
        </dgm:presLayoutVars>
      </dgm:prSet>
      <dgm:spPr/>
    </dgm:pt>
    <dgm:pt modelId="{F9856757-C96A-47D7-B98F-BCC404F2BF19}" type="pres">
      <dgm:prSet presAssocID="{55D57486-1121-4360-BB7B-6DA359516FE4}" presName="dummy" presStyleCnt="0"/>
      <dgm:spPr/>
    </dgm:pt>
    <dgm:pt modelId="{04C9E5AB-DCB9-41DE-B070-69EBE8D1AA4C}" type="pres">
      <dgm:prSet presAssocID="{E2F5946D-D9EA-43DC-8CCC-C21E4D63EA33}" presName="sibTrans" presStyleLbl="sibTrans2D1" presStyleIdx="1" presStyleCnt="2"/>
      <dgm:spPr/>
    </dgm:pt>
  </dgm:ptLst>
  <dgm:cxnLst>
    <dgm:cxn modelId="{6144EF96-F411-4E9D-A790-5A917713637A}" srcId="{A89DB65D-29A3-44E4-A514-181E18876BD3}" destId="{55D57486-1121-4360-BB7B-6DA359516FE4}" srcOrd="1" destOrd="0" parTransId="{968BBD1E-A130-44B2-8B70-F436B8E3E3CF}" sibTransId="{E2F5946D-D9EA-43DC-8CCC-C21E4D63EA33}"/>
    <dgm:cxn modelId="{3F542697-39A4-41E9-957F-A07B72F50F67}" type="presOf" srcId="{6F552A2E-909A-4F2D-A495-6067C71FE5C0}" destId="{5659E481-AC1B-4862-B5A5-D76E6386F973}" srcOrd="0" destOrd="0" presId="urn:microsoft.com/office/officeart/2005/8/layout/radial6"/>
    <dgm:cxn modelId="{7D40C3A8-10D6-4EAE-8A68-44CCE8B349EE}" type="presOf" srcId="{40987C9C-FB3A-436D-A803-852BB56F2441}" destId="{671C1E0E-279A-4C2B-A275-26C089D01EA8}" srcOrd="0" destOrd="0" presId="urn:microsoft.com/office/officeart/2005/8/layout/radial6"/>
    <dgm:cxn modelId="{A5B0E0AB-2DE9-4994-81C5-E88E2DEBA9C0}" type="presOf" srcId="{55D57486-1121-4360-BB7B-6DA359516FE4}" destId="{5C39B0D2-613D-43F2-B45F-F44886136FFA}" srcOrd="0" destOrd="0" presId="urn:microsoft.com/office/officeart/2005/8/layout/radial6"/>
    <dgm:cxn modelId="{450B93AC-6254-46B9-8854-75AC41C95B31}" type="presOf" srcId="{A89DB65D-29A3-44E4-A514-181E18876BD3}" destId="{A12C6D45-83F8-4709-8F84-0BDCAA5A0C48}" srcOrd="0" destOrd="0" presId="urn:microsoft.com/office/officeart/2005/8/layout/radial6"/>
    <dgm:cxn modelId="{FA845BAD-9191-4BDB-857A-2DF6FCA86A3E}" srcId="{40987C9C-FB3A-436D-A803-852BB56F2441}" destId="{A89DB65D-29A3-44E4-A514-181E18876BD3}" srcOrd="0" destOrd="0" parTransId="{66DD1945-DEC5-4F75-9E09-5ACD627F0E92}" sibTransId="{EBD2E57B-69C3-4677-8CF1-6ACA668F4397}"/>
    <dgm:cxn modelId="{D4467BD3-B175-49EF-BFFA-65831A80D796}" srcId="{A89DB65D-29A3-44E4-A514-181E18876BD3}" destId="{6F552A2E-909A-4F2D-A495-6067C71FE5C0}" srcOrd="0" destOrd="0" parTransId="{289C77E1-798E-495B-91B3-40C3AD223AAD}" sibTransId="{C639C12B-55DC-4AEF-8B0B-2FB2391668DA}"/>
    <dgm:cxn modelId="{2AED7FD3-9075-495A-84B1-CB839BB7DBCA}" type="presOf" srcId="{C639C12B-55DC-4AEF-8B0B-2FB2391668DA}" destId="{5BEDC481-844C-4E3B-A918-8184EE7D34D0}" srcOrd="0" destOrd="0" presId="urn:microsoft.com/office/officeart/2005/8/layout/radial6"/>
    <dgm:cxn modelId="{60F3D0F9-A83C-4DAF-A6F7-9809EBE60AAD}" type="presOf" srcId="{E2F5946D-D9EA-43DC-8CCC-C21E4D63EA33}" destId="{04C9E5AB-DCB9-41DE-B070-69EBE8D1AA4C}" srcOrd="0" destOrd="0" presId="urn:microsoft.com/office/officeart/2005/8/layout/radial6"/>
    <dgm:cxn modelId="{07FB2140-24C3-45FF-B929-734947C0FEB1}" type="presParOf" srcId="{671C1E0E-279A-4C2B-A275-26C089D01EA8}" destId="{A12C6D45-83F8-4709-8F84-0BDCAA5A0C48}" srcOrd="0" destOrd="0" presId="urn:microsoft.com/office/officeart/2005/8/layout/radial6"/>
    <dgm:cxn modelId="{8A524CEC-D596-4CE7-B7A9-6062396CFF5A}" type="presParOf" srcId="{671C1E0E-279A-4C2B-A275-26C089D01EA8}" destId="{5659E481-AC1B-4862-B5A5-D76E6386F973}" srcOrd="1" destOrd="0" presId="urn:microsoft.com/office/officeart/2005/8/layout/radial6"/>
    <dgm:cxn modelId="{CB7CA03F-8159-4C96-A1C7-84B2C407EE6F}" type="presParOf" srcId="{671C1E0E-279A-4C2B-A275-26C089D01EA8}" destId="{FFBE49D0-EA92-4E63-AF8E-49D8AC54B4D1}" srcOrd="2" destOrd="0" presId="urn:microsoft.com/office/officeart/2005/8/layout/radial6"/>
    <dgm:cxn modelId="{752BE72B-598F-45C4-A18E-2DF0D32F0921}" type="presParOf" srcId="{671C1E0E-279A-4C2B-A275-26C089D01EA8}" destId="{5BEDC481-844C-4E3B-A918-8184EE7D34D0}" srcOrd="3" destOrd="0" presId="urn:microsoft.com/office/officeart/2005/8/layout/radial6"/>
    <dgm:cxn modelId="{91CC3A12-18B1-4391-BDF4-E527CFB81C47}" type="presParOf" srcId="{671C1E0E-279A-4C2B-A275-26C089D01EA8}" destId="{5C39B0D2-613D-43F2-B45F-F44886136FFA}" srcOrd="4" destOrd="0" presId="urn:microsoft.com/office/officeart/2005/8/layout/radial6"/>
    <dgm:cxn modelId="{D5D97A63-C7C2-4588-9617-11EDA7557CF8}" type="presParOf" srcId="{671C1E0E-279A-4C2B-A275-26C089D01EA8}" destId="{F9856757-C96A-47D7-B98F-BCC404F2BF19}" srcOrd="5" destOrd="0" presId="urn:microsoft.com/office/officeart/2005/8/layout/radial6"/>
    <dgm:cxn modelId="{AFB5EBDC-9772-4AEA-A4C3-BEBE45DE164E}" type="presParOf" srcId="{671C1E0E-279A-4C2B-A275-26C089D01EA8}" destId="{04C9E5AB-DCB9-41DE-B070-69EBE8D1AA4C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23C72-914F-4CF9-B78E-07D4EC0A26F0}">
      <dsp:nvSpPr>
        <dsp:cNvPr id="0" name=""/>
        <dsp:cNvSpPr/>
      </dsp:nvSpPr>
      <dsp:spPr>
        <a:xfrm>
          <a:off x="4763192" y="2849687"/>
          <a:ext cx="4084973" cy="28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92"/>
              </a:lnTo>
              <a:lnTo>
                <a:pt x="4084973" y="141792"/>
              </a:lnTo>
              <a:lnTo>
                <a:pt x="4084973" y="283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0D292-75F7-4D51-BBF3-C226A36B7498}">
      <dsp:nvSpPr>
        <dsp:cNvPr id="0" name=""/>
        <dsp:cNvSpPr/>
      </dsp:nvSpPr>
      <dsp:spPr>
        <a:xfrm>
          <a:off x="4763192" y="2849687"/>
          <a:ext cx="2450984" cy="28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92"/>
              </a:lnTo>
              <a:lnTo>
                <a:pt x="2450984" y="141792"/>
              </a:lnTo>
              <a:lnTo>
                <a:pt x="2450984" y="283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26688-8E68-45EA-96A5-D12269C3C42C}">
      <dsp:nvSpPr>
        <dsp:cNvPr id="0" name=""/>
        <dsp:cNvSpPr/>
      </dsp:nvSpPr>
      <dsp:spPr>
        <a:xfrm>
          <a:off x="4763192" y="2849687"/>
          <a:ext cx="816994" cy="28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92"/>
              </a:lnTo>
              <a:lnTo>
                <a:pt x="816994" y="141792"/>
              </a:lnTo>
              <a:lnTo>
                <a:pt x="816994" y="283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5F6F8-61D3-4DF7-B119-95963EA45526}">
      <dsp:nvSpPr>
        <dsp:cNvPr id="0" name=""/>
        <dsp:cNvSpPr/>
      </dsp:nvSpPr>
      <dsp:spPr>
        <a:xfrm>
          <a:off x="3946197" y="2849687"/>
          <a:ext cx="816994" cy="283584"/>
        </a:xfrm>
        <a:custGeom>
          <a:avLst/>
          <a:gdLst/>
          <a:ahLst/>
          <a:cxnLst/>
          <a:rect l="0" t="0" r="0" b="0"/>
          <a:pathLst>
            <a:path>
              <a:moveTo>
                <a:pt x="816994" y="0"/>
              </a:moveTo>
              <a:lnTo>
                <a:pt x="816994" y="141792"/>
              </a:lnTo>
              <a:lnTo>
                <a:pt x="0" y="141792"/>
              </a:lnTo>
              <a:lnTo>
                <a:pt x="0" y="283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5EDFA-4C7E-4EBE-86B9-C087CA29C68C}">
      <dsp:nvSpPr>
        <dsp:cNvPr id="0" name=""/>
        <dsp:cNvSpPr/>
      </dsp:nvSpPr>
      <dsp:spPr>
        <a:xfrm>
          <a:off x="2312207" y="2849687"/>
          <a:ext cx="2450984" cy="283584"/>
        </a:xfrm>
        <a:custGeom>
          <a:avLst/>
          <a:gdLst/>
          <a:ahLst/>
          <a:cxnLst/>
          <a:rect l="0" t="0" r="0" b="0"/>
          <a:pathLst>
            <a:path>
              <a:moveTo>
                <a:pt x="2450984" y="0"/>
              </a:moveTo>
              <a:lnTo>
                <a:pt x="2450984" y="141792"/>
              </a:lnTo>
              <a:lnTo>
                <a:pt x="0" y="141792"/>
              </a:lnTo>
              <a:lnTo>
                <a:pt x="0" y="283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DC05C-B396-457E-B2EB-54AF0DDDA9FD}">
      <dsp:nvSpPr>
        <dsp:cNvPr id="0" name=""/>
        <dsp:cNvSpPr/>
      </dsp:nvSpPr>
      <dsp:spPr>
        <a:xfrm>
          <a:off x="678218" y="2849687"/>
          <a:ext cx="4084973" cy="283584"/>
        </a:xfrm>
        <a:custGeom>
          <a:avLst/>
          <a:gdLst/>
          <a:ahLst/>
          <a:cxnLst/>
          <a:rect l="0" t="0" r="0" b="0"/>
          <a:pathLst>
            <a:path>
              <a:moveTo>
                <a:pt x="4084973" y="0"/>
              </a:moveTo>
              <a:lnTo>
                <a:pt x="4084973" y="141792"/>
              </a:lnTo>
              <a:lnTo>
                <a:pt x="0" y="141792"/>
              </a:lnTo>
              <a:lnTo>
                <a:pt x="0" y="283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C2155-E0B0-4175-A2EA-C9059E434D98}">
      <dsp:nvSpPr>
        <dsp:cNvPr id="0" name=""/>
        <dsp:cNvSpPr/>
      </dsp:nvSpPr>
      <dsp:spPr>
        <a:xfrm>
          <a:off x="4087989" y="2174485"/>
          <a:ext cx="1350404" cy="675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Skills</a:t>
          </a:r>
        </a:p>
      </dsp:txBody>
      <dsp:txXfrm>
        <a:off x="4087989" y="2174485"/>
        <a:ext cx="1350404" cy="675202"/>
      </dsp:txXfrm>
    </dsp:sp>
    <dsp:sp modelId="{38EE6FB4-BDA8-47B1-A36E-D5EA45A937F0}">
      <dsp:nvSpPr>
        <dsp:cNvPr id="0" name=""/>
        <dsp:cNvSpPr/>
      </dsp:nvSpPr>
      <dsp:spPr>
        <a:xfrm>
          <a:off x="3016" y="3133272"/>
          <a:ext cx="1350404" cy="675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Life Skills</a:t>
          </a:r>
        </a:p>
      </dsp:txBody>
      <dsp:txXfrm>
        <a:off x="3016" y="3133272"/>
        <a:ext cx="1350404" cy="675202"/>
      </dsp:txXfrm>
    </dsp:sp>
    <dsp:sp modelId="{C78E5023-E78B-4434-97E1-350FCDA0BFEA}">
      <dsp:nvSpPr>
        <dsp:cNvPr id="0" name=""/>
        <dsp:cNvSpPr/>
      </dsp:nvSpPr>
      <dsp:spPr>
        <a:xfrm>
          <a:off x="1637005" y="3133272"/>
          <a:ext cx="1350404" cy="675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Livelihood Skills</a:t>
          </a:r>
        </a:p>
      </dsp:txBody>
      <dsp:txXfrm>
        <a:off x="1637005" y="3133272"/>
        <a:ext cx="1350404" cy="675202"/>
      </dsp:txXfrm>
    </dsp:sp>
    <dsp:sp modelId="{42E25FBF-EEDB-4FB0-B3B0-901766FECFED}">
      <dsp:nvSpPr>
        <dsp:cNvPr id="0" name=""/>
        <dsp:cNvSpPr/>
      </dsp:nvSpPr>
      <dsp:spPr>
        <a:xfrm>
          <a:off x="3270995" y="3133272"/>
          <a:ext cx="1350404" cy="675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Daily Living Skills</a:t>
          </a:r>
        </a:p>
      </dsp:txBody>
      <dsp:txXfrm>
        <a:off x="3270995" y="3133272"/>
        <a:ext cx="1350404" cy="675202"/>
      </dsp:txXfrm>
    </dsp:sp>
    <dsp:sp modelId="{4987A34A-382F-408F-AD3F-0EB594B2BB34}">
      <dsp:nvSpPr>
        <dsp:cNvPr id="0" name=""/>
        <dsp:cNvSpPr/>
      </dsp:nvSpPr>
      <dsp:spPr>
        <a:xfrm>
          <a:off x="4904984" y="3133272"/>
          <a:ext cx="1350404" cy="675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Learning Skills</a:t>
          </a:r>
        </a:p>
      </dsp:txBody>
      <dsp:txXfrm>
        <a:off x="4904984" y="3133272"/>
        <a:ext cx="1350404" cy="675202"/>
      </dsp:txXfrm>
    </dsp:sp>
    <dsp:sp modelId="{2D10D417-8D45-4660-8E37-63ACD99A005D}">
      <dsp:nvSpPr>
        <dsp:cNvPr id="0" name=""/>
        <dsp:cNvSpPr/>
      </dsp:nvSpPr>
      <dsp:spPr>
        <a:xfrm>
          <a:off x="6538973" y="3133272"/>
          <a:ext cx="1350404" cy="675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Health Skills</a:t>
          </a:r>
        </a:p>
      </dsp:txBody>
      <dsp:txXfrm>
        <a:off x="6538973" y="3133272"/>
        <a:ext cx="1350404" cy="675202"/>
      </dsp:txXfrm>
    </dsp:sp>
    <dsp:sp modelId="{C26CE5C8-421C-4075-A5FB-431D1BC6A835}">
      <dsp:nvSpPr>
        <dsp:cNvPr id="0" name=""/>
        <dsp:cNvSpPr/>
      </dsp:nvSpPr>
      <dsp:spPr>
        <a:xfrm>
          <a:off x="8172963" y="3133272"/>
          <a:ext cx="1350404" cy="675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Survival Skills</a:t>
          </a:r>
        </a:p>
      </dsp:txBody>
      <dsp:txXfrm>
        <a:off x="8172963" y="3133272"/>
        <a:ext cx="1350404" cy="675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BE03F-F6A5-4D05-8A2C-93646567FA2E}">
      <dsp:nvSpPr>
        <dsp:cNvPr id="0" name=""/>
        <dsp:cNvSpPr/>
      </dsp:nvSpPr>
      <dsp:spPr>
        <a:xfrm>
          <a:off x="778350" y="731"/>
          <a:ext cx="1805734" cy="902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Social Skills</a:t>
          </a:r>
        </a:p>
      </dsp:txBody>
      <dsp:txXfrm>
        <a:off x="804794" y="27175"/>
        <a:ext cx="1752846" cy="849979"/>
      </dsp:txXfrm>
    </dsp:sp>
    <dsp:sp modelId="{A5964CC2-C0D0-4B4D-9DB4-6F25DDEA63B2}">
      <dsp:nvSpPr>
        <dsp:cNvPr id="0" name=""/>
        <dsp:cNvSpPr/>
      </dsp:nvSpPr>
      <dsp:spPr>
        <a:xfrm>
          <a:off x="958923" y="903599"/>
          <a:ext cx="180573" cy="67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50"/>
              </a:lnTo>
              <a:lnTo>
                <a:pt x="180573" y="677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1E5E4-B731-4350-AFF2-78BE9A2B2C1D}">
      <dsp:nvSpPr>
        <dsp:cNvPr id="0" name=""/>
        <dsp:cNvSpPr/>
      </dsp:nvSpPr>
      <dsp:spPr>
        <a:xfrm>
          <a:off x="1139497" y="1129315"/>
          <a:ext cx="1444587" cy="90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Self-Awareness</a:t>
          </a:r>
        </a:p>
      </dsp:txBody>
      <dsp:txXfrm>
        <a:off x="1165941" y="1155759"/>
        <a:ext cx="1391699" cy="849979"/>
      </dsp:txXfrm>
    </dsp:sp>
    <dsp:sp modelId="{2CEF270D-4C67-4F66-87ED-1F081FBA6D72}">
      <dsp:nvSpPr>
        <dsp:cNvPr id="0" name=""/>
        <dsp:cNvSpPr/>
      </dsp:nvSpPr>
      <dsp:spPr>
        <a:xfrm>
          <a:off x="958923" y="903599"/>
          <a:ext cx="180573" cy="1805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34"/>
              </a:lnTo>
              <a:lnTo>
                <a:pt x="180573" y="18057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44637-EE8E-460D-B55D-81031E2B9F75}">
      <dsp:nvSpPr>
        <dsp:cNvPr id="0" name=""/>
        <dsp:cNvSpPr/>
      </dsp:nvSpPr>
      <dsp:spPr>
        <a:xfrm>
          <a:off x="1139497" y="2257899"/>
          <a:ext cx="1444587" cy="90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Effective Communication</a:t>
          </a:r>
        </a:p>
      </dsp:txBody>
      <dsp:txXfrm>
        <a:off x="1165941" y="2284343"/>
        <a:ext cx="1391699" cy="849979"/>
      </dsp:txXfrm>
    </dsp:sp>
    <dsp:sp modelId="{31F27243-7F4D-45FD-9C1A-22C60D07487B}">
      <dsp:nvSpPr>
        <dsp:cNvPr id="0" name=""/>
        <dsp:cNvSpPr/>
      </dsp:nvSpPr>
      <dsp:spPr>
        <a:xfrm>
          <a:off x="958923" y="903599"/>
          <a:ext cx="180573" cy="2934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318"/>
              </a:lnTo>
              <a:lnTo>
                <a:pt x="180573" y="29343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D0B11-D103-4D38-A4A9-134DC2058C98}">
      <dsp:nvSpPr>
        <dsp:cNvPr id="0" name=""/>
        <dsp:cNvSpPr/>
      </dsp:nvSpPr>
      <dsp:spPr>
        <a:xfrm>
          <a:off x="1139497" y="3386483"/>
          <a:ext cx="1444587" cy="90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Interpersonal Relationships</a:t>
          </a:r>
        </a:p>
      </dsp:txBody>
      <dsp:txXfrm>
        <a:off x="1165941" y="3412927"/>
        <a:ext cx="1391699" cy="849979"/>
      </dsp:txXfrm>
    </dsp:sp>
    <dsp:sp modelId="{F87D2990-6A53-4688-9A98-6E5544120035}">
      <dsp:nvSpPr>
        <dsp:cNvPr id="0" name=""/>
        <dsp:cNvSpPr/>
      </dsp:nvSpPr>
      <dsp:spPr>
        <a:xfrm>
          <a:off x="958923" y="903599"/>
          <a:ext cx="180573" cy="406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902"/>
              </a:lnTo>
              <a:lnTo>
                <a:pt x="180573" y="40629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F3528-8E5A-4D1D-BE6F-AA4F4E08BF6A}">
      <dsp:nvSpPr>
        <dsp:cNvPr id="0" name=""/>
        <dsp:cNvSpPr/>
      </dsp:nvSpPr>
      <dsp:spPr>
        <a:xfrm>
          <a:off x="1139497" y="4515067"/>
          <a:ext cx="1444587" cy="90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Empathy</a:t>
          </a:r>
        </a:p>
      </dsp:txBody>
      <dsp:txXfrm>
        <a:off x="1165941" y="4541511"/>
        <a:ext cx="1391699" cy="849979"/>
      </dsp:txXfrm>
    </dsp:sp>
    <dsp:sp modelId="{06F900FE-70BA-4403-BCF4-036FF0D45745}">
      <dsp:nvSpPr>
        <dsp:cNvPr id="0" name=""/>
        <dsp:cNvSpPr/>
      </dsp:nvSpPr>
      <dsp:spPr>
        <a:xfrm>
          <a:off x="3035518" y="731"/>
          <a:ext cx="1805734" cy="902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Thinking Skills</a:t>
          </a:r>
        </a:p>
      </dsp:txBody>
      <dsp:txXfrm>
        <a:off x="3061962" y="27175"/>
        <a:ext cx="1752846" cy="849979"/>
      </dsp:txXfrm>
    </dsp:sp>
    <dsp:sp modelId="{74CB666C-799F-4BF7-B16D-77233ECEA64D}">
      <dsp:nvSpPr>
        <dsp:cNvPr id="0" name=""/>
        <dsp:cNvSpPr/>
      </dsp:nvSpPr>
      <dsp:spPr>
        <a:xfrm>
          <a:off x="3216091" y="903599"/>
          <a:ext cx="180573" cy="67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50"/>
              </a:lnTo>
              <a:lnTo>
                <a:pt x="180573" y="677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88625-68A5-4B89-A60E-97677EBDBE79}">
      <dsp:nvSpPr>
        <dsp:cNvPr id="0" name=""/>
        <dsp:cNvSpPr/>
      </dsp:nvSpPr>
      <dsp:spPr>
        <a:xfrm>
          <a:off x="3396665" y="1129315"/>
          <a:ext cx="1444587" cy="90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Critical Thinking</a:t>
          </a:r>
        </a:p>
      </dsp:txBody>
      <dsp:txXfrm>
        <a:off x="3423109" y="1155759"/>
        <a:ext cx="1391699" cy="849979"/>
      </dsp:txXfrm>
    </dsp:sp>
    <dsp:sp modelId="{3A6A3C16-FCEC-4FD7-8B9C-BB26CE4C7569}">
      <dsp:nvSpPr>
        <dsp:cNvPr id="0" name=""/>
        <dsp:cNvSpPr/>
      </dsp:nvSpPr>
      <dsp:spPr>
        <a:xfrm>
          <a:off x="3216091" y="903599"/>
          <a:ext cx="180573" cy="1805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34"/>
              </a:lnTo>
              <a:lnTo>
                <a:pt x="180573" y="18057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18E68-6DE5-46EB-9A53-8092D92E3665}">
      <dsp:nvSpPr>
        <dsp:cNvPr id="0" name=""/>
        <dsp:cNvSpPr/>
      </dsp:nvSpPr>
      <dsp:spPr>
        <a:xfrm>
          <a:off x="3396665" y="2257899"/>
          <a:ext cx="1444587" cy="90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Creative Thinking</a:t>
          </a:r>
        </a:p>
      </dsp:txBody>
      <dsp:txXfrm>
        <a:off x="3423109" y="2284343"/>
        <a:ext cx="1391699" cy="849979"/>
      </dsp:txXfrm>
    </dsp:sp>
    <dsp:sp modelId="{3CA265E6-8553-405B-9277-468AB01DFCE9}">
      <dsp:nvSpPr>
        <dsp:cNvPr id="0" name=""/>
        <dsp:cNvSpPr/>
      </dsp:nvSpPr>
      <dsp:spPr>
        <a:xfrm>
          <a:off x="3216091" y="903599"/>
          <a:ext cx="180573" cy="2934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318"/>
              </a:lnTo>
              <a:lnTo>
                <a:pt x="180573" y="29343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DD7E7-4AE2-4CE9-A6B8-642218E1D4E4}">
      <dsp:nvSpPr>
        <dsp:cNvPr id="0" name=""/>
        <dsp:cNvSpPr/>
      </dsp:nvSpPr>
      <dsp:spPr>
        <a:xfrm>
          <a:off x="3396665" y="3386483"/>
          <a:ext cx="1444587" cy="90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Problem Solving</a:t>
          </a:r>
        </a:p>
      </dsp:txBody>
      <dsp:txXfrm>
        <a:off x="3423109" y="3412927"/>
        <a:ext cx="1391699" cy="849979"/>
      </dsp:txXfrm>
    </dsp:sp>
    <dsp:sp modelId="{954A69E0-DFA7-401B-9373-A24C93E3CA38}">
      <dsp:nvSpPr>
        <dsp:cNvPr id="0" name=""/>
        <dsp:cNvSpPr/>
      </dsp:nvSpPr>
      <dsp:spPr>
        <a:xfrm>
          <a:off x="3216091" y="903599"/>
          <a:ext cx="180573" cy="406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902"/>
              </a:lnTo>
              <a:lnTo>
                <a:pt x="180573" y="40629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582EF-A5DC-420B-A24D-278FAAB5BAA7}">
      <dsp:nvSpPr>
        <dsp:cNvPr id="0" name=""/>
        <dsp:cNvSpPr/>
      </dsp:nvSpPr>
      <dsp:spPr>
        <a:xfrm>
          <a:off x="3396665" y="4515067"/>
          <a:ext cx="1444587" cy="90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Decision Making</a:t>
          </a:r>
        </a:p>
      </dsp:txBody>
      <dsp:txXfrm>
        <a:off x="3423109" y="4541511"/>
        <a:ext cx="1391699" cy="849979"/>
      </dsp:txXfrm>
    </dsp:sp>
    <dsp:sp modelId="{F72A4CC0-CB78-4603-A74A-34D3B2487FF3}">
      <dsp:nvSpPr>
        <dsp:cNvPr id="0" name=""/>
        <dsp:cNvSpPr/>
      </dsp:nvSpPr>
      <dsp:spPr>
        <a:xfrm>
          <a:off x="5292686" y="731"/>
          <a:ext cx="1805734" cy="902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Emotional Skills</a:t>
          </a:r>
        </a:p>
      </dsp:txBody>
      <dsp:txXfrm>
        <a:off x="5319130" y="27175"/>
        <a:ext cx="1752846" cy="849979"/>
      </dsp:txXfrm>
    </dsp:sp>
    <dsp:sp modelId="{343E3426-5323-4725-A19F-AF298030A8AF}">
      <dsp:nvSpPr>
        <dsp:cNvPr id="0" name=""/>
        <dsp:cNvSpPr/>
      </dsp:nvSpPr>
      <dsp:spPr>
        <a:xfrm>
          <a:off x="5473259" y="903599"/>
          <a:ext cx="180573" cy="67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50"/>
              </a:lnTo>
              <a:lnTo>
                <a:pt x="180573" y="677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79C3E-3B96-4120-859A-2284DFBC2662}">
      <dsp:nvSpPr>
        <dsp:cNvPr id="0" name=""/>
        <dsp:cNvSpPr/>
      </dsp:nvSpPr>
      <dsp:spPr>
        <a:xfrm>
          <a:off x="5653833" y="1129315"/>
          <a:ext cx="1444587" cy="90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Coping with Emotions</a:t>
          </a:r>
        </a:p>
      </dsp:txBody>
      <dsp:txXfrm>
        <a:off x="5680277" y="1155759"/>
        <a:ext cx="1391699" cy="849979"/>
      </dsp:txXfrm>
    </dsp:sp>
    <dsp:sp modelId="{3712CD23-A24B-4789-86C1-FCCB0D3E1BF4}">
      <dsp:nvSpPr>
        <dsp:cNvPr id="0" name=""/>
        <dsp:cNvSpPr/>
      </dsp:nvSpPr>
      <dsp:spPr>
        <a:xfrm>
          <a:off x="5473259" y="903599"/>
          <a:ext cx="180573" cy="1805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34"/>
              </a:lnTo>
              <a:lnTo>
                <a:pt x="180573" y="18057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AAB7A-6E3C-47AB-A16B-F9E4A26A2AA6}">
      <dsp:nvSpPr>
        <dsp:cNvPr id="0" name=""/>
        <dsp:cNvSpPr/>
      </dsp:nvSpPr>
      <dsp:spPr>
        <a:xfrm>
          <a:off x="5653833" y="2257899"/>
          <a:ext cx="1444587" cy="90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Coping with Stress</a:t>
          </a:r>
        </a:p>
      </dsp:txBody>
      <dsp:txXfrm>
        <a:off x="5680277" y="2284343"/>
        <a:ext cx="1391699" cy="849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9F594-3601-499A-AF03-F5F30718DCC8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Self-Awareness</a:t>
          </a:r>
        </a:p>
      </dsp:txBody>
      <dsp:txXfrm rot="5400000">
        <a:off x="-1" y="1"/>
        <a:ext cx="4064000" cy="2032000"/>
      </dsp:txXfrm>
    </dsp:sp>
    <dsp:sp modelId="{82D77F3D-6A6F-444F-9005-79D33404292D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Effective Communication</a:t>
          </a:r>
        </a:p>
      </dsp:txBody>
      <dsp:txXfrm>
        <a:off x="4064000" y="0"/>
        <a:ext cx="4064000" cy="2032000"/>
      </dsp:txXfrm>
    </dsp:sp>
    <dsp:sp modelId="{7B4EE2B3-7BFC-4FD0-B961-D217D02A4359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Interpersonal Relationships</a:t>
          </a:r>
        </a:p>
      </dsp:txBody>
      <dsp:txXfrm rot="10800000">
        <a:off x="0" y="3386666"/>
        <a:ext cx="4064000" cy="2032000"/>
      </dsp:txXfrm>
    </dsp:sp>
    <dsp:sp modelId="{0A429E2A-32FF-4C7C-A0CF-3379256187FE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Empathy</a:t>
          </a:r>
        </a:p>
      </dsp:txBody>
      <dsp:txXfrm rot="-5400000">
        <a:off x="4063999" y="3386666"/>
        <a:ext cx="4064000" cy="2032000"/>
      </dsp:txXfrm>
    </dsp:sp>
    <dsp:sp modelId="{56AF3FB1-5D31-4BD8-A392-D02C4772FBD4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Social Skills</a:t>
          </a:r>
        </a:p>
      </dsp:txBody>
      <dsp:txXfrm>
        <a:off x="2910928" y="2098129"/>
        <a:ext cx="2306142" cy="1222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9F594-3601-499A-AF03-F5F30718DCC8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Critical Thinking</a:t>
          </a:r>
        </a:p>
      </dsp:txBody>
      <dsp:txXfrm rot="5400000">
        <a:off x="-1" y="1"/>
        <a:ext cx="4064000" cy="2032000"/>
      </dsp:txXfrm>
    </dsp:sp>
    <dsp:sp modelId="{82D77F3D-6A6F-444F-9005-79D33404292D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Creative Thinking</a:t>
          </a:r>
        </a:p>
      </dsp:txBody>
      <dsp:txXfrm>
        <a:off x="4064000" y="0"/>
        <a:ext cx="4064000" cy="2032000"/>
      </dsp:txXfrm>
    </dsp:sp>
    <dsp:sp modelId="{7B4EE2B3-7BFC-4FD0-B961-D217D02A4359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Problem Solving</a:t>
          </a:r>
        </a:p>
      </dsp:txBody>
      <dsp:txXfrm rot="10800000">
        <a:off x="0" y="3386666"/>
        <a:ext cx="4064000" cy="2032000"/>
      </dsp:txXfrm>
    </dsp:sp>
    <dsp:sp modelId="{0A429E2A-32FF-4C7C-A0CF-3379256187FE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Decision Making</a:t>
          </a:r>
        </a:p>
      </dsp:txBody>
      <dsp:txXfrm rot="-5400000">
        <a:off x="4063999" y="3386666"/>
        <a:ext cx="4064000" cy="2032000"/>
      </dsp:txXfrm>
    </dsp:sp>
    <dsp:sp modelId="{56AF3FB1-5D31-4BD8-A392-D02C4772FBD4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Thinking Skills</a:t>
          </a:r>
        </a:p>
      </dsp:txBody>
      <dsp:txXfrm>
        <a:off x="2910928" y="2098129"/>
        <a:ext cx="2306142" cy="1222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9E5AB-DCB9-41DE-B070-69EBE8D1AA4C}">
      <dsp:nvSpPr>
        <dsp:cNvPr id="0" name=""/>
        <dsp:cNvSpPr/>
      </dsp:nvSpPr>
      <dsp:spPr>
        <a:xfrm>
          <a:off x="2331340" y="735296"/>
          <a:ext cx="4896955" cy="4896955"/>
        </a:xfrm>
        <a:prstGeom prst="blockArc">
          <a:avLst>
            <a:gd name="adj1" fmla="val 54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DC481-844C-4E3B-A918-8184EE7D34D0}">
      <dsp:nvSpPr>
        <dsp:cNvPr id="0" name=""/>
        <dsp:cNvSpPr/>
      </dsp:nvSpPr>
      <dsp:spPr>
        <a:xfrm>
          <a:off x="2331340" y="735296"/>
          <a:ext cx="4896955" cy="4896955"/>
        </a:xfrm>
        <a:prstGeom prst="blockArc">
          <a:avLst>
            <a:gd name="adj1" fmla="val 1620000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C6D45-83F8-4709-8F84-0BDCAA5A0C48}">
      <dsp:nvSpPr>
        <dsp:cNvPr id="0" name=""/>
        <dsp:cNvSpPr/>
      </dsp:nvSpPr>
      <dsp:spPr>
        <a:xfrm>
          <a:off x="3652546" y="2056502"/>
          <a:ext cx="2254543" cy="2254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Emotional Skills</a:t>
          </a:r>
        </a:p>
      </dsp:txBody>
      <dsp:txXfrm>
        <a:off x="3982716" y="2386672"/>
        <a:ext cx="1594203" cy="1594203"/>
      </dsp:txXfrm>
    </dsp:sp>
    <dsp:sp modelId="{5659E481-AC1B-4862-B5A5-D76E6386F973}">
      <dsp:nvSpPr>
        <dsp:cNvPr id="0" name=""/>
        <dsp:cNvSpPr/>
      </dsp:nvSpPr>
      <dsp:spPr>
        <a:xfrm>
          <a:off x="3990728" y="3021"/>
          <a:ext cx="1578180" cy="1578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Coping with Emotions</a:t>
          </a:r>
        </a:p>
      </dsp:txBody>
      <dsp:txXfrm>
        <a:off x="4221847" y="234140"/>
        <a:ext cx="1115942" cy="1115942"/>
      </dsp:txXfrm>
    </dsp:sp>
    <dsp:sp modelId="{5C39B0D2-613D-43F2-B45F-F44886136FFA}">
      <dsp:nvSpPr>
        <dsp:cNvPr id="0" name=""/>
        <dsp:cNvSpPr/>
      </dsp:nvSpPr>
      <dsp:spPr>
        <a:xfrm>
          <a:off x="3990728" y="4786347"/>
          <a:ext cx="1578180" cy="1578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Coping with Stress</a:t>
          </a:r>
        </a:p>
      </dsp:txBody>
      <dsp:txXfrm>
        <a:off x="4221847" y="5017466"/>
        <a:ext cx="1115942" cy="1115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8246-B1C0-2A43-877E-90052CF9897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AC78-1507-2E49-A4F7-555C7534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5" b="9741"/>
          <a:stretch/>
        </p:blipFill>
        <p:spPr>
          <a:xfrm>
            <a:off x="0" y="-21265"/>
            <a:ext cx="12192000" cy="69324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5" y="3881559"/>
            <a:ext cx="3814446" cy="28112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7128" y="233763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53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4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87075" y="172447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0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r="-235" b="37550"/>
          <a:stretch/>
        </p:blipFill>
        <p:spPr>
          <a:xfrm>
            <a:off x="0" y="1"/>
            <a:ext cx="122842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9963" cy="22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2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7"/>
          <a:stretch/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" y="400716"/>
            <a:ext cx="4930697" cy="14570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522913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2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9430B-4200-474D-8C6B-34AED736124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E9A7B-D47F-D64D-9BB9-1DEB340D9D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1;p5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1900" y="-15876"/>
            <a:ext cx="3314144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2;p57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308100" y="-15876"/>
            <a:ext cx="2941951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3;p5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75" y="-15876"/>
            <a:ext cx="3105226" cy="28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6;p57"/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0050" y="-15876"/>
            <a:ext cx="2941950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4;p57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980575" y="4014500"/>
            <a:ext cx="326947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8;p57"/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19923" y="4014500"/>
            <a:ext cx="297206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9;p57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0050" y="4025474"/>
            <a:ext cx="3050525" cy="2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80;p57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025475"/>
            <a:ext cx="2941950" cy="31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9" y="2877741"/>
            <a:ext cx="3828332" cy="11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2" y="1848677"/>
            <a:ext cx="10058400" cy="29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68" y="304451"/>
            <a:ext cx="1582308" cy="1043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9608" y="2398171"/>
            <a:ext cx="9143690" cy="341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222" y="68476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51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55" y="5464216"/>
            <a:ext cx="1582308" cy="104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57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59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" r="69439"/>
          <a:stretch/>
        </p:blipFill>
        <p:spPr>
          <a:xfrm>
            <a:off x="10584879" y="301787"/>
            <a:ext cx="1302321" cy="1261597"/>
          </a:xfrm>
          <a:prstGeom prst="rect">
            <a:avLst/>
          </a:prstGeom>
        </p:spPr>
      </p:pic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36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4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37023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CF52-9A19-41D9-9EA1-AC8D0631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Skills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280F4-A19B-4438-B9D7-29099E372BDA}"/>
              </a:ext>
            </a:extLst>
          </p:cNvPr>
          <p:cNvSpPr txBox="1"/>
          <p:nvPr/>
        </p:nvSpPr>
        <p:spPr>
          <a:xfrm>
            <a:off x="3046615" y="3201537"/>
            <a:ext cx="6093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E5E3DE"/>
                </a:solidFill>
                <a:effectLst/>
                <a:latin typeface="Calibri" panose="020F0502020204030204" pitchFamily="34" charset="0"/>
              </a:rPr>
              <a:t>Ages </a:t>
            </a:r>
            <a:r>
              <a:rPr lang="en-US" dirty="0">
                <a:solidFill>
                  <a:srgbClr val="E5E3DE"/>
                </a:solidFill>
                <a:latin typeface="Calibri" panose="020F0502020204030204" pitchFamily="34" charset="0"/>
              </a:rPr>
              <a:t>13+</a:t>
            </a:r>
            <a:endParaRPr lang="en-US" b="0" dirty="0">
              <a:effectLst/>
            </a:endParaRPr>
          </a:p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4FA6D60-303A-4E3C-8B68-6445C33D87E1}"/>
              </a:ext>
            </a:extLst>
          </p:cNvPr>
          <p:cNvSpPr txBox="1"/>
          <p:nvPr/>
        </p:nvSpPr>
        <p:spPr>
          <a:xfrm>
            <a:off x="10017808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79862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2268" y="2496985"/>
            <a:ext cx="3929362" cy="3571271"/>
          </a:xfrm>
        </p:spPr>
        <p:txBody>
          <a:bodyPr/>
          <a:lstStyle/>
          <a:p>
            <a:r>
              <a:rPr lang="en-US" dirty="0"/>
              <a:t>Accepting others who may be different from you</a:t>
            </a:r>
          </a:p>
          <a:p>
            <a:r>
              <a:rPr lang="en-US" dirty="0"/>
              <a:t>Being sensitive to another person’s situation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B274C9F-D687-480C-AA1E-80C3E8F51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47" y="1317567"/>
            <a:ext cx="6338208" cy="422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5C03AA90-98FD-4988-B151-17E69FD8A313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06335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0FE5D8E-9C42-42AA-B939-CD4DA2C5E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0475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CD7CCA08-1795-4FA0-B7AF-1A86A924F9B5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15877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2268" y="2128057"/>
            <a:ext cx="3929362" cy="3571271"/>
          </a:xfrm>
        </p:spPr>
        <p:txBody>
          <a:bodyPr/>
          <a:lstStyle/>
          <a:p>
            <a:r>
              <a:rPr lang="en-US" dirty="0"/>
              <a:t>Analyzing information and experiences in an objective manner</a:t>
            </a:r>
          </a:p>
          <a:p>
            <a:r>
              <a:rPr lang="en-US" dirty="0"/>
              <a:t>Recognizing the factors that influence attitudes and behavior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9AC74E9-6B85-4D58-9949-C246D513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26810"/>
            <a:ext cx="6276345" cy="41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F7E638F-1425-42B3-8EF7-ECF20F1758BE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59885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Thinking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2268" y="2128057"/>
            <a:ext cx="3929362" cy="3571271"/>
          </a:xfrm>
        </p:spPr>
        <p:txBody>
          <a:bodyPr/>
          <a:lstStyle/>
          <a:p>
            <a:r>
              <a:rPr lang="en-US" dirty="0"/>
              <a:t>Looking beyond the ordinary or usual to think of new ideas</a:t>
            </a:r>
          </a:p>
          <a:p>
            <a:r>
              <a:rPr lang="en-US" dirty="0"/>
              <a:t>Responding with flexibility – changing your ideas easily when necessary or helpful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F792A89-9E0F-426C-908B-4405BAF3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60" y="1701839"/>
            <a:ext cx="5916988" cy="39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94011252-F0DC-4F64-9E4C-2E05AEFD451D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19560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2268" y="2128057"/>
            <a:ext cx="3929362" cy="3571271"/>
          </a:xfrm>
        </p:spPr>
        <p:txBody>
          <a:bodyPr/>
          <a:lstStyle/>
          <a:p>
            <a:r>
              <a:rPr lang="en-US" dirty="0"/>
              <a:t>Working through the details of a problem to reach a solution</a:t>
            </a:r>
          </a:p>
          <a:p>
            <a:r>
              <a:rPr lang="en-US" dirty="0"/>
              <a:t>Following the steps of gathering information, defining the problem, and considering alternatives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B78F9C1-FF77-409C-B002-25450D7F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413162"/>
            <a:ext cx="6107084" cy="45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90FF576B-5266-4892-A2C9-5CEC4F60F8C6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94948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2268" y="2128057"/>
            <a:ext cx="3929362" cy="3571271"/>
          </a:xfrm>
        </p:spPr>
        <p:txBody>
          <a:bodyPr/>
          <a:lstStyle/>
          <a:p>
            <a:r>
              <a:rPr lang="en-US" dirty="0"/>
              <a:t>Choosing from a set of alternatives to determine a course of action</a:t>
            </a:r>
          </a:p>
          <a:p>
            <a:r>
              <a:rPr lang="en-US" dirty="0"/>
              <a:t>Weighing the risks of each option to make a choice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074E5AB-F162-4294-9C97-660455D3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30" y="1523746"/>
            <a:ext cx="6356702" cy="42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FB2D4C96-F759-43C9-85E4-B318144627D7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28097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A0AF80-0085-4115-901B-F65B2C155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184933"/>
              </p:ext>
            </p:extLst>
          </p:nvPr>
        </p:nvGraphicFramePr>
        <p:xfrm>
          <a:off x="1147155" y="245225"/>
          <a:ext cx="9559637" cy="636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7C5960D0-C5E2-4320-B8B5-5048DB67CBA2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55724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Emotions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2268" y="2011682"/>
            <a:ext cx="3929362" cy="3571271"/>
          </a:xfrm>
        </p:spPr>
        <p:txBody>
          <a:bodyPr/>
          <a:lstStyle/>
          <a:p>
            <a:r>
              <a:rPr lang="en-US" dirty="0"/>
              <a:t>Recognizing emotions within you and others</a:t>
            </a:r>
          </a:p>
          <a:p>
            <a:r>
              <a:rPr lang="en-US" dirty="0"/>
              <a:t>Being aware of how emotions influence behavior</a:t>
            </a:r>
          </a:p>
          <a:p>
            <a:r>
              <a:rPr lang="en-US" dirty="0"/>
              <a:t>Responding to your emotions appropriately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799F51E-6706-4EBD-BF1E-1E94950E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30" y="1479665"/>
            <a:ext cx="6333401" cy="42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9D5D65D1-E1DF-42D1-B5B7-335AB0E4C6C4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78427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Stress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2268" y="2261064"/>
            <a:ext cx="3929362" cy="3571271"/>
          </a:xfrm>
        </p:spPr>
        <p:txBody>
          <a:bodyPr/>
          <a:lstStyle/>
          <a:p>
            <a:r>
              <a:rPr lang="en-US" dirty="0"/>
              <a:t>Recognizing the sources of stress in your life and how stress affects you</a:t>
            </a:r>
          </a:p>
          <a:p>
            <a:r>
              <a:rPr lang="en-US" dirty="0"/>
              <a:t>Learning ways to control levels of stress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EA17EE4-9FFC-4B56-B9CA-DDCB0389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26" y="1499918"/>
            <a:ext cx="6163303" cy="40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76286CC0-659D-49F2-8B97-FE9679E9ACA2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71619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008C-12FF-40A8-A816-9F16EF56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Thank you!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F7E4FF4-B5E0-4537-A477-1FEDDE0818F7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72049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396D-3302-47EE-902E-53A0C12E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Skills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1A6D446-AFE2-461E-B329-9D63E91E3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910800"/>
              </p:ext>
            </p:extLst>
          </p:nvPr>
        </p:nvGraphicFramePr>
        <p:xfrm>
          <a:off x="1213660" y="437520"/>
          <a:ext cx="9526384" cy="598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8F3B8BD8-412F-47DB-A9BB-8EFA6C92FEA4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13305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Life Skills?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9418" y="2173254"/>
            <a:ext cx="4543855" cy="4661015"/>
          </a:xfr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altLang="en-US" dirty="0"/>
              <a:t>Life Skills help us deal with the demands and challenges of everyday life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altLang="en-US" dirty="0"/>
              <a:t>They assist us in accomplishing our goals and living to our full potential</a:t>
            </a:r>
          </a:p>
          <a:p>
            <a:pPr marL="0" indent="0" defTabSz="457200">
              <a:spcBef>
                <a:spcPct val="20000"/>
              </a:spcBef>
              <a:buNone/>
              <a:defRPr/>
            </a:pPr>
            <a:endParaRPr lang="en-US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FE84E5-6114-4FAF-9A75-C39AC378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887" y="1722621"/>
            <a:ext cx="5895345" cy="33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1F3A0026-7758-4EFA-B617-115F0E9B1000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63243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Kinds of Life Skills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E76F49-B46E-432E-8688-381DF7C23CA7}"/>
              </a:ext>
            </a:extLst>
          </p:cNvPr>
          <p:cNvSpPr/>
          <p:nvPr/>
        </p:nvSpPr>
        <p:spPr>
          <a:xfrm>
            <a:off x="2954939" y="1701839"/>
            <a:ext cx="2610196" cy="252102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E3D452-C741-42EF-BCC6-A3765974E1AA}"/>
              </a:ext>
            </a:extLst>
          </p:cNvPr>
          <p:cNvSpPr/>
          <p:nvPr/>
        </p:nvSpPr>
        <p:spPr>
          <a:xfrm>
            <a:off x="4354712" y="3028852"/>
            <a:ext cx="2610196" cy="252102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D87E5C-BF80-42D4-8392-55DA87D00E9B}"/>
              </a:ext>
            </a:extLst>
          </p:cNvPr>
          <p:cNvSpPr/>
          <p:nvPr/>
        </p:nvSpPr>
        <p:spPr>
          <a:xfrm>
            <a:off x="5754486" y="1701839"/>
            <a:ext cx="2610196" cy="252102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0CEF28-9004-40ED-B7F7-8C3467F7AEFF}"/>
              </a:ext>
            </a:extLst>
          </p:cNvPr>
          <p:cNvSpPr txBox="1"/>
          <p:nvPr/>
        </p:nvSpPr>
        <p:spPr>
          <a:xfrm>
            <a:off x="3690852" y="2624819"/>
            <a:ext cx="116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79C37-71AA-46A5-8E81-371DB7DB8578}"/>
              </a:ext>
            </a:extLst>
          </p:cNvPr>
          <p:cNvSpPr txBox="1"/>
          <p:nvPr/>
        </p:nvSpPr>
        <p:spPr>
          <a:xfrm>
            <a:off x="4837891" y="4143999"/>
            <a:ext cx="170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Emotional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40EE7-84B0-4863-B243-3FFFF2F818FA}"/>
              </a:ext>
            </a:extLst>
          </p:cNvPr>
          <p:cNvSpPr txBox="1"/>
          <p:nvPr/>
        </p:nvSpPr>
        <p:spPr>
          <a:xfrm>
            <a:off x="6451608" y="2652653"/>
            <a:ext cx="1405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Thinking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2BD4E326-1528-4A11-ABF0-F4EE85A1D9CB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56993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Core Life Skills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3D58F1-E97E-42B7-A3BB-F0342ED9F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823047"/>
              </p:ext>
            </p:extLst>
          </p:nvPr>
        </p:nvGraphicFramePr>
        <p:xfrm>
          <a:off x="1799244" y="1318183"/>
          <a:ext cx="78767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AB893E74-233E-4230-B86B-AD9ADCECBA7A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427842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0FE5D8E-9C42-42AA-B939-CD4DA2C5E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7187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6FEA1928-D0F0-4A70-955F-D28A97200350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65980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2268" y="2094807"/>
            <a:ext cx="3929362" cy="3571271"/>
          </a:xfrm>
        </p:spPr>
        <p:txBody>
          <a:bodyPr/>
          <a:lstStyle/>
          <a:p>
            <a:r>
              <a:rPr lang="en-US" dirty="0"/>
              <a:t>Recognizing your strengths, beliefs, likes, values, and character</a:t>
            </a:r>
          </a:p>
          <a:p>
            <a:r>
              <a:rPr lang="en-US" dirty="0"/>
              <a:t>Knowing about yourself helps in making decisions and setting goals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6C6F32-7CCF-4C32-95C4-B85222EF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54" y="1541056"/>
            <a:ext cx="6116493" cy="40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B390A748-F09D-46C0-A578-DAE684D1324D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72328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2268" y="2879370"/>
            <a:ext cx="3929362" cy="35712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Clearly expressing yourself verbally and non-verbally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1A0862C-3085-4AB5-812D-31C7723F1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1701838"/>
            <a:ext cx="5917809" cy="39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3816A752-2556-4F93-9619-524534BEFF4A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409673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Interpersonal Relationships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2268" y="2496985"/>
            <a:ext cx="3929362" cy="3571271"/>
          </a:xfrm>
        </p:spPr>
        <p:txBody>
          <a:bodyPr/>
          <a:lstStyle/>
          <a:p>
            <a:r>
              <a:rPr lang="en-US" dirty="0"/>
              <a:t>Relating to people in a positive way</a:t>
            </a:r>
          </a:p>
          <a:p>
            <a:r>
              <a:rPr lang="en-US" dirty="0"/>
              <a:t>Making and maintaining friendly relationships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68C2475-05EB-4959-9594-C789CBC0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6" y="1830878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922250B8-4A3D-4617-9F7E-2491511AE6D4}"/>
              </a:ext>
            </a:extLst>
          </p:cNvPr>
          <p:cNvSpPr txBox="1"/>
          <p:nvPr/>
        </p:nvSpPr>
        <p:spPr>
          <a:xfrm>
            <a:off x="10105357" y="6598722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76933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E3349"/>
      </a:dk1>
      <a:lt1>
        <a:srgbClr val="FFFFFF"/>
      </a:lt1>
      <a:dk2>
        <a:srgbClr val="1E3349"/>
      </a:dk2>
      <a:lt2>
        <a:srgbClr val="FEFFFF"/>
      </a:lt2>
      <a:accent1>
        <a:srgbClr val="F1713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B19A75-AFE1-407C-B1A8-788375CD5E60}" vid="{2ECA62EC-EE7D-484B-8B8C-7A3665C354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Miracle Foundation July 2020</Template>
  <TotalTime>276</TotalTime>
  <Words>395</Words>
  <Application>Microsoft Office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Georgia</vt:lpstr>
      <vt:lpstr>Times New Roman</vt:lpstr>
      <vt:lpstr>Office Theme</vt:lpstr>
      <vt:lpstr>Life Skills</vt:lpstr>
      <vt:lpstr>Types of Skills</vt:lpstr>
      <vt:lpstr>What are Life Skills?</vt:lpstr>
      <vt:lpstr>Three Kinds of Life Skills</vt:lpstr>
      <vt:lpstr>Ten Core Life Skills</vt:lpstr>
      <vt:lpstr>PowerPoint Presentation</vt:lpstr>
      <vt:lpstr>Self-Awareness</vt:lpstr>
      <vt:lpstr>Effective Communication</vt:lpstr>
      <vt:lpstr>Interpersonal Relationships</vt:lpstr>
      <vt:lpstr>Empathy</vt:lpstr>
      <vt:lpstr>PowerPoint Presentation</vt:lpstr>
      <vt:lpstr>Critical Thinking</vt:lpstr>
      <vt:lpstr>Creative Thinking</vt:lpstr>
      <vt:lpstr>Problem Solving</vt:lpstr>
      <vt:lpstr>Decision Making</vt:lpstr>
      <vt:lpstr>PowerPoint Presentation</vt:lpstr>
      <vt:lpstr>Coping with Emotions</vt:lpstr>
      <vt:lpstr>Coping with Stress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Behnke</dc:creator>
  <cp:lastModifiedBy>Niyoshi</cp:lastModifiedBy>
  <cp:revision>31</cp:revision>
  <dcterms:created xsi:type="dcterms:W3CDTF">2020-11-06T17:07:31Z</dcterms:created>
  <dcterms:modified xsi:type="dcterms:W3CDTF">2021-01-28T20:38:37Z</dcterms:modified>
</cp:coreProperties>
</file>