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3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3"/>
    <a:srgbClr val="1D3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6283" autoAdjust="0"/>
  </p:normalViewPr>
  <p:slideViewPr>
    <p:cSldViewPr snapToGrid="0" snapToObjects="1">
      <p:cViewPr varScale="1">
        <p:scale>
          <a:sx n="98" d="100"/>
          <a:sy n="98" d="100"/>
        </p:scale>
        <p:origin x="104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E8246-B1C0-2A43-877E-90052CF9897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AC78-1507-2E49-A4F7-555C75345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4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0AC78-1507-2E49-A4F7-555C75345E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0AC78-1507-2E49-A4F7-555C75345E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8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45" b="9741"/>
          <a:stretch/>
        </p:blipFill>
        <p:spPr>
          <a:xfrm>
            <a:off x="0" y="-21265"/>
            <a:ext cx="12192000" cy="69324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1A334C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702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05" y="3881559"/>
            <a:ext cx="3814446" cy="28112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7128" y="233763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53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15638" y="5587410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4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87075" y="172447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02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45" b="9741"/>
          <a:stretch/>
        </p:blipFill>
        <p:spPr>
          <a:xfrm>
            <a:off x="0" y="-21265"/>
            <a:ext cx="12192000" cy="69324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1A334C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702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05" y="3881559"/>
            <a:ext cx="3814446" cy="28112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7128" y="233763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3296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 r="-235" b="37550"/>
          <a:stretch/>
        </p:blipFill>
        <p:spPr>
          <a:xfrm>
            <a:off x="0" y="1"/>
            <a:ext cx="1228424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19963" cy="22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53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7"/>
          <a:stretch/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1A334C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702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8" y="400716"/>
            <a:ext cx="4930697" cy="145702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5229132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61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9430B-4200-474D-8C6B-34AED736124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E9A7B-D47F-D64D-9BB9-1DEB340D9DA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71;p5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1900" y="-15876"/>
            <a:ext cx="3314144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72;p57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308100" y="-15876"/>
            <a:ext cx="2941951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73;p57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2875" y="-15876"/>
            <a:ext cx="3105226" cy="28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6;p57"/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50050" y="-15876"/>
            <a:ext cx="2941950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74;p57"/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980575" y="4014500"/>
            <a:ext cx="3269475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78;p57"/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19923" y="4014500"/>
            <a:ext cx="2972065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79;p57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30050" y="4025474"/>
            <a:ext cx="3050525" cy="2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80;p57"/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4025475"/>
            <a:ext cx="2941950" cy="31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09" y="2877741"/>
            <a:ext cx="3828332" cy="11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0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2" y="1848677"/>
            <a:ext cx="10058400" cy="297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3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68" y="304451"/>
            <a:ext cx="1582308" cy="10430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49608" y="2398171"/>
            <a:ext cx="9143690" cy="341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222" y="68476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8247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55" y="5464216"/>
            <a:ext cx="1582308" cy="1043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06550" y="2230438"/>
            <a:ext cx="8072709" cy="360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2651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15638" y="5587410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06550" y="2230438"/>
            <a:ext cx="8072709" cy="360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1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 r="-235" b="37550"/>
          <a:stretch/>
        </p:blipFill>
        <p:spPr>
          <a:xfrm>
            <a:off x="0" y="1"/>
            <a:ext cx="1228424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19963" cy="22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21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" r="69439"/>
          <a:stretch/>
        </p:blipFill>
        <p:spPr>
          <a:xfrm>
            <a:off x="10584879" y="301787"/>
            <a:ext cx="1302321" cy="1261597"/>
          </a:xfrm>
          <a:prstGeom prst="rect">
            <a:avLst/>
          </a:prstGeom>
        </p:spPr>
      </p:pic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1757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15638" y="5587410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0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87075" y="172447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5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7"/>
          <a:stretch/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1A334C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702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8" y="400716"/>
            <a:ext cx="4930697" cy="145702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5229132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2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9430B-4200-474D-8C6B-34AED736124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E9A7B-D47F-D64D-9BB9-1DEB340D9DA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71;p5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1900" y="-15876"/>
            <a:ext cx="3314144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72;p57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308100" y="-15876"/>
            <a:ext cx="2941951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73;p57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2875" y="-15876"/>
            <a:ext cx="3105226" cy="28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6;p57"/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50050" y="-15876"/>
            <a:ext cx="2941950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74;p57"/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980575" y="4014500"/>
            <a:ext cx="3269475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78;p57"/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19923" y="4014500"/>
            <a:ext cx="2972065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79;p57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30050" y="4025474"/>
            <a:ext cx="3050525" cy="2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80;p57"/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4025475"/>
            <a:ext cx="2941950" cy="31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09" y="2877741"/>
            <a:ext cx="3828332" cy="11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3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2" y="1848677"/>
            <a:ext cx="10058400" cy="297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1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68" y="304451"/>
            <a:ext cx="1582308" cy="10430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49608" y="2398171"/>
            <a:ext cx="9143690" cy="341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222" y="68476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751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55" y="5464216"/>
            <a:ext cx="1582308" cy="1043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06550" y="2230438"/>
            <a:ext cx="8072709" cy="360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57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15638" y="5587410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06550" y="2230438"/>
            <a:ext cx="8072709" cy="360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59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" r="69439"/>
          <a:stretch/>
        </p:blipFill>
        <p:spPr>
          <a:xfrm>
            <a:off x="10584879" y="301787"/>
            <a:ext cx="1302321" cy="1261597"/>
          </a:xfrm>
          <a:prstGeom prst="rect">
            <a:avLst/>
          </a:prstGeom>
        </p:spPr>
      </p:pic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36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1" r:id="rId4"/>
    <p:sldLayoutId id="2147483652" r:id="rId5"/>
    <p:sldLayoutId id="2147483653" r:id="rId6"/>
    <p:sldLayoutId id="2147483660" r:id="rId7"/>
    <p:sldLayoutId id="2147483655" r:id="rId8"/>
    <p:sldLayoutId id="2147483654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37023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3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37023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CF52-9A19-41D9-9EA1-AC8D0631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Skills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C066456-B38B-49CD-88F0-6C629F48E3F1}"/>
              </a:ext>
            </a:extLst>
          </p:cNvPr>
          <p:cNvSpPr txBox="1"/>
          <p:nvPr/>
        </p:nvSpPr>
        <p:spPr>
          <a:xfrm>
            <a:off x="9978898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79862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D7C3-B812-44DB-BCA4-5BEF57DF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Thank you!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45905E0-5DCA-4EB4-8C31-88C7A932DD2B}"/>
              </a:ext>
            </a:extLst>
          </p:cNvPr>
          <p:cNvSpPr txBox="1"/>
          <p:nvPr/>
        </p:nvSpPr>
        <p:spPr>
          <a:xfrm>
            <a:off x="10115086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142977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644D173-FCA7-4836-B5DF-347EBC067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43" y="462458"/>
            <a:ext cx="9453381" cy="593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3C066456-B38B-49CD-88F0-6C629F48E3F1}"/>
              </a:ext>
            </a:extLst>
          </p:cNvPr>
          <p:cNvSpPr txBox="1"/>
          <p:nvPr/>
        </p:nvSpPr>
        <p:spPr>
          <a:xfrm>
            <a:off x="10115086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402264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40FFC9D-7910-4AC5-9115-9D883E226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27" y="514350"/>
            <a:ext cx="8924925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5335DCB5-C192-4166-B05A-3364493A43E9}"/>
              </a:ext>
            </a:extLst>
          </p:cNvPr>
          <p:cNvSpPr txBox="1"/>
          <p:nvPr/>
        </p:nvSpPr>
        <p:spPr>
          <a:xfrm>
            <a:off x="10115086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163243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7CDDA79-0E7C-4753-AB59-BFC53A8DE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29" y="796939"/>
            <a:ext cx="9436273" cy="52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1CF1C68-AFE3-47EE-9965-9E87B326EC87}"/>
              </a:ext>
            </a:extLst>
          </p:cNvPr>
          <p:cNvSpPr txBox="1"/>
          <p:nvPr/>
        </p:nvSpPr>
        <p:spPr>
          <a:xfrm>
            <a:off x="10115086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256993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53D025D-9BD7-4DCF-9BC7-C5D83ECC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10" y="385763"/>
            <a:ext cx="9096375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B61CAD8D-822F-42AB-94DE-07F02C0DD011}"/>
              </a:ext>
            </a:extLst>
          </p:cNvPr>
          <p:cNvSpPr txBox="1"/>
          <p:nvPr/>
        </p:nvSpPr>
        <p:spPr>
          <a:xfrm>
            <a:off x="10115086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427842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33ED42C-A78A-4114-B6C7-9E333B119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8625"/>
            <a:ext cx="89916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25E02233-8C3F-4D9B-AD96-176ACCA54F38}"/>
              </a:ext>
            </a:extLst>
          </p:cNvPr>
          <p:cNvSpPr txBox="1"/>
          <p:nvPr/>
        </p:nvSpPr>
        <p:spPr>
          <a:xfrm>
            <a:off x="10115086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65980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B1AE10C-F4E7-49CF-89AA-4F7102E18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8839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E7860A9C-3588-49E4-90E6-604C4ACE6CCD}"/>
              </a:ext>
            </a:extLst>
          </p:cNvPr>
          <p:cNvSpPr txBox="1"/>
          <p:nvPr/>
        </p:nvSpPr>
        <p:spPr>
          <a:xfrm>
            <a:off x="10115086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272328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5431032-8816-4C32-B9A9-0D9AB75AF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90513"/>
            <a:ext cx="9020175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DEE2210C-1E38-4587-A0C9-1F787FC1C60C}"/>
              </a:ext>
            </a:extLst>
          </p:cNvPr>
          <p:cNvSpPr txBox="1"/>
          <p:nvPr/>
        </p:nvSpPr>
        <p:spPr>
          <a:xfrm>
            <a:off x="10115086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258635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90015EE-E869-48E6-82A3-6A1F86DF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19088"/>
            <a:ext cx="912495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6ECDB19B-120D-4B23-9C9F-E95AF066D300}"/>
              </a:ext>
            </a:extLst>
          </p:cNvPr>
          <p:cNvSpPr txBox="1"/>
          <p:nvPr/>
        </p:nvSpPr>
        <p:spPr>
          <a:xfrm>
            <a:off x="10115086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494636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E3349"/>
      </a:dk1>
      <a:lt1>
        <a:srgbClr val="FFFFFF"/>
      </a:lt1>
      <a:dk2>
        <a:srgbClr val="1E3349"/>
      </a:dk2>
      <a:lt2>
        <a:srgbClr val="FEFFFF"/>
      </a:lt2>
      <a:accent1>
        <a:srgbClr val="F1713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3B19A75-AFE1-407C-B1A8-788375CD5E60}" vid="{2ECA62EC-EE7D-484B-8B8C-7A3665C3548B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1E3349"/>
      </a:dk1>
      <a:lt1>
        <a:srgbClr val="FFFFFF"/>
      </a:lt1>
      <a:dk2>
        <a:srgbClr val="1E3349"/>
      </a:dk2>
      <a:lt2>
        <a:srgbClr val="FEFFFF"/>
      </a:lt2>
      <a:accent1>
        <a:srgbClr val="F1713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0B61229-6727-4BB9-837B-294DDA612D6C}" vid="{24194488-F8B7-476B-9B4C-FF980CCD0C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Miracle Foundation July 2020</Template>
  <TotalTime>248</TotalTime>
  <Words>47</Words>
  <Application>Microsoft Office PowerPoint</Application>
  <PresentationFormat>Widescreen</PresentationFormat>
  <Paragraphs>14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Georgia</vt:lpstr>
      <vt:lpstr>Times New Roman</vt:lpstr>
      <vt:lpstr>Office Theme</vt:lpstr>
      <vt:lpstr>1_Office Theme</vt:lpstr>
      <vt:lpstr>Life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Behnke</dc:creator>
  <cp:lastModifiedBy>Niyoshi</cp:lastModifiedBy>
  <cp:revision>28</cp:revision>
  <dcterms:created xsi:type="dcterms:W3CDTF">2020-11-06T17:07:31Z</dcterms:created>
  <dcterms:modified xsi:type="dcterms:W3CDTF">2021-01-28T20:27:06Z</dcterms:modified>
</cp:coreProperties>
</file>