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3"/>
    <a:srgbClr val="1D3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283" autoAdjust="0"/>
  </p:normalViewPr>
  <p:slideViewPr>
    <p:cSldViewPr snapToGrid="0" snapToObjects="1">
      <p:cViewPr varScale="1">
        <p:scale>
          <a:sx n="98" d="100"/>
          <a:sy n="98" d="100"/>
        </p:scale>
        <p:origin x="10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8246-B1C0-2A43-877E-90052CF9897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AC78-1507-2E49-A4F7-555C7534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5" b="9741"/>
          <a:stretch/>
        </p:blipFill>
        <p:spPr>
          <a:xfrm>
            <a:off x="0" y="-21265"/>
            <a:ext cx="12192000" cy="6932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5" y="3881559"/>
            <a:ext cx="3814446" cy="2811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7128" y="233763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53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4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87075" y="172447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r="-235" b="37550"/>
          <a:stretch/>
        </p:blipFill>
        <p:spPr>
          <a:xfrm>
            <a:off x="0" y="1"/>
            <a:ext cx="122842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9963" cy="22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400716"/>
            <a:ext cx="4930697" cy="14570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522913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2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9430B-4200-474D-8C6B-34AED736124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E9A7B-D47F-D64D-9BB9-1DEB340D9D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1;p5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900" y="-15876"/>
            <a:ext cx="3314144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57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08100" y="-15876"/>
            <a:ext cx="2941951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3;p5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75" y="-15876"/>
            <a:ext cx="3105226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6;p57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050" y="-15876"/>
            <a:ext cx="2941950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4;p57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980575" y="4014500"/>
            <a:ext cx="326947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8;p57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9923" y="4014500"/>
            <a:ext cx="297206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9;p57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0050" y="4025474"/>
            <a:ext cx="3050525" cy="2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80;p57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025475"/>
            <a:ext cx="2941950" cy="3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9" y="2877741"/>
            <a:ext cx="3828332" cy="11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2" y="1848677"/>
            <a:ext cx="10058400" cy="29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68" y="304451"/>
            <a:ext cx="1582308" cy="1043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9608" y="2398171"/>
            <a:ext cx="9143690" cy="341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222" y="68476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51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55" y="5464216"/>
            <a:ext cx="1582308" cy="104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57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9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 r="69439"/>
          <a:stretch/>
        </p:blipFill>
        <p:spPr>
          <a:xfrm>
            <a:off x="10584879" y="301787"/>
            <a:ext cx="1302321" cy="1261597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3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4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7023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CF52-9A19-41D9-9EA1-AC8D0631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Life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FA768-E6A6-4FA2-B3EB-7EDA6631B2EC}"/>
              </a:ext>
            </a:extLst>
          </p:cNvPr>
          <p:cNvSpPr txBox="1"/>
          <p:nvPr/>
        </p:nvSpPr>
        <p:spPr>
          <a:xfrm>
            <a:off x="3046615" y="3201537"/>
            <a:ext cx="6093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E5E3DE"/>
                </a:solidFill>
                <a:effectLst/>
                <a:latin typeface="Calibri" panose="020F0502020204030204" pitchFamily="34" charset="0"/>
              </a:rPr>
              <a:t>Ages 9-12</a:t>
            </a:r>
            <a:endParaRPr lang="en-US" b="0" dirty="0">
              <a:effectLst/>
            </a:endParaRPr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C066456-B38B-49CD-88F0-6C629F48E3F1}"/>
              </a:ext>
            </a:extLst>
          </p:cNvPr>
          <p:cNvSpPr txBox="1"/>
          <p:nvPr/>
        </p:nvSpPr>
        <p:spPr>
          <a:xfrm>
            <a:off x="9939987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79862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Life Skills?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96084A-2810-456C-807C-93F40768F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95" y="1845835"/>
            <a:ext cx="4472247" cy="40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C066456-B38B-49CD-88F0-6C629F48E3F1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02264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 What is important to me?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9DD144-11DB-49B8-BD7C-26758B00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50" y="1492984"/>
            <a:ext cx="3428597" cy="22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A28EB2A-59BA-46D2-A297-F50EE5EE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89" y="1479666"/>
            <a:ext cx="3689963" cy="23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B8E64EC-3D91-491A-9F51-FDA6FEFC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49" y="4200149"/>
            <a:ext cx="3428597" cy="22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4B78E1D4-9450-4D8D-A2E4-45CCC5C4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8"/>
          <a:stretch/>
        </p:blipFill>
        <p:spPr bwMode="auto">
          <a:xfrm>
            <a:off x="5666289" y="4200149"/>
            <a:ext cx="3689963" cy="23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AAF12-6001-429A-AF61-21198F095BFC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25945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along with others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891FF1-B199-48B7-AA2E-A9BB9B67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29" y="2000250"/>
            <a:ext cx="7213493" cy="35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D01186BC-8EA1-43DD-BCF2-B688FF795E5A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66910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your feelings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E4A4623-68A1-4145-B1C2-6C7EC1EF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89" y="1419187"/>
            <a:ext cx="7128452" cy="53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29F8DA6-8F92-4D35-AA61-7210D9BB4AC9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823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and Studying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5276D98-800E-477A-9751-DD3FE529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9" y="1876632"/>
            <a:ext cx="5222881" cy="37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6A1152C-A3E1-442A-986C-C9D843004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7098"/>
          <a:stretch/>
        </p:blipFill>
        <p:spPr bwMode="auto">
          <a:xfrm>
            <a:off x="6320490" y="1876632"/>
            <a:ext cx="5222881" cy="37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A573A731-81C1-4723-8FC9-BF882D044477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83929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and Talking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8D8E917-20CA-4C1A-8422-1105B54A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03" y="1436539"/>
            <a:ext cx="6702656" cy="50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DDFEDCB4-B646-4EC8-BC02-05D8897DC94E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08136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Care of Myself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35C1DE2-D510-4ACC-B6C5-13941B20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1" y="1823258"/>
            <a:ext cx="5020887" cy="33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4FD1AF1-FA92-4A98-9DA2-5DBF98BCF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1"/>
          <a:stretch/>
        </p:blipFill>
        <p:spPr bwMode="auto">
          <a:xfrm>
            <a:off x="6143341" y="1823258"/>
            <a:ext cx="5020888" cy="332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199173A5-EB6F-41F5-BF83-A58DDB02EDBA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62706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9400-5BFA-448E-9FE2-7338A327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you!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D3EAEA8-2647-48F5-8A7E-C73BB6FA8B83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38042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E3349"/>
      </a:dk1>
      <a:lt1>
        <a:srgbClr val="FFFFFF"/>
      </a:lt1>
      <a:dk2>
        <a:srgbClr val="1E3349"/>
      </a:dk2>
      <a:lt2>
        <a:srgbClr val="FEFFFF"/>
      </a:lt2>
      <a:accent1>
        <a:srgbClr val="F171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B19A75-AFE1-407C-B1A8-788375CD5E60}" vid="{2ECA62EC-EE7D-484B-8B8C-7A3665C35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Miracle Foundation July 2020</Template>
  <TotalTime>255</TotalTime>
  <Words>78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Georgia</vt:lpstr>
      <vt:lpstr>Times New Roman</vt:lpstr>
      <vt:lpstr>Office Theme</vt:lpstr>
      <vt:lpstr>Introduction to Life Skills</vt:lpstr>
      <vt:lpstr>What are Life Skills?</vt:lpstr>
      <vt:lpstr>Who am I? What is important to me?</vt:lpstr>
      <vt:lpstr>Getting along with others</vt:lpstr>
      <vt:lpstr>Expressing your feelings</vt:lpstr>
      <vt:lpstr>Thinking and Studying</vt:lpstr>
      <vt:lpstr>Listening and Talking</vt:lpstr>
      <vt:lpstr>Taking Care of Myself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Behnke</dc:creator>
  <cp:lastModifiedBy>Niyoshi</cp:lastModifiedBy>
  <cp:revision>29</cp:revision>
  <dcterms:created xsi:type="dcterms:W3CDTF">2020-11-06T17:07:31Z</dcterms:created>
  <dcterms:modified xsi:type="dcterms:W3CDTF">2021-01-28T20:29:09Z</dcterms:modified>
</cp:coreProperties>
</file>