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l2G3E0NGq78Si484aepRQijaI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" Target="slides/slide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992fc8f02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992fc8f02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b992fc8f02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992fc8f02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992fc8f02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b992fc8f02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992fc8f0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992fc8f0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b992fc8f0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992fc8f02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992fc8f0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b992fc8f02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992fc8f0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992fc8f0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b992fc8f02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992fc8f02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992fc8f0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b992fc8f02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992fc8f02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992fc8f02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b992fc8f02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992fc8f0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992fc8f0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b992fc8f02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992fc8f02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992fc8f02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b992fc8f02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992fc8f02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992fc8f02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b992fc8f02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10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3.jp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9740" l="0" r="0" t="9645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70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705" y="3881559"/>
            <a:ext cx="3814446" cy="2811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1037128" y="2337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bg>
      <p:bgPr>
        <a:solidFill>
          <a:srgbClr val="1D33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1349608" y="2398171"/>
            <a:ext cx="9143690" cy="341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501222" y="6847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69439" t="-188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 b="0" l="0" r="69333" t="-1026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0" l="0" r="69333" t="-1026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37549" l="0" r="-234" t="6491"/>
          <a:stretch/>
        </p:blipFill>
        <p:spPr>
          <a:xfrm>
            <a:off x="0" y="1"/>
            <a:ext cx="122842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619963" cy="225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14787" l="0" r="0" t="0"/>
          <a:stretch/>
        </p:blipFill>
        <p:spPr>
          <a:xfrm>
            <a:off x="0" y="0"/>
            <a:ext cx="12192000" cy="69324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70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88" y="400716"/>
            <a:ext cx="4930697" cy="145702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838200" y="5229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14787" l="0" r="0" t="0"/>
          <a:stretch/>
        </p:blipFill>
        <p:spPr>
          <a:xfrm>
            <a:off x="0" y="0"/>
            <a:ext cx="12192000" cy="693242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70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5229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D93"/>
              </a:buClr>
              <a:buSzPts val="2400"/>
              <a:buNone/>
              <a:defRPr sz="2400">
                <a:solidFill>
                  <a:srgbClr val="898D9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2000"/>
              <a:buNone/>
              <a:defRPr sz="2000">
                <a:solidFill>
                  <a:srgbClr val="898D9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800"/>
              <a:buNone/>
              <a:defRPr sz="1800">
                <a:solidFill>
                  <a:srgbClr val="898D93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66409" y="2877741"/>
            <a:ext cx="3828332" cy="11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2242" y="1848677"/>
            <a:ext cx="10058400" cy="297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rgbClr val="1D334A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5668" y="304451"/>
            <a:ext cx="1582308" cy="10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349608" y="2398171"/>
            <a:ext cx="9143690" cy="341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01222" y="6847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bg>
      <p:bgPr>
        <a:solidFill>
          <a:srgbClr val="1D334A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54255" y="5464216"/>
            <a:ext cx="1582308" cy="10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606550" y="223043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1D334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69333" t="-1026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606550" y="223043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 b="0" i="0" sz="4400" u="none" cap="none" strike="noStrike">
                <a:solidFill>
                  <a:srgbClr val="F3702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image" Target="../media/image28.gif"/><Relationship Id="rId7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6.gif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title"/>
          </p:nvPr>
        </p:nvSpPr>
        <p:spPr>
          <a:xfrm>
            <a:off x="1037128" y="2337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</a:pPr>
            <a:r>
              <a:rPr lang="en-US"/>
              <a:t>Study Skills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992fc8f02_0_65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in the Same Place Everyday</a:t>
            </a:r>
            <a:endParaRPr/>
          </a:p>
        </p:txBody>
      </p:sp>
      <p:pic>
        <p:nvPicPr>
          <p:cNvPr id="152" name="Google Shape;152;gb992fc8f02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900" y="1701975"/>
            <a:ext cx="6388200" cy="4791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992fc8f02_0_72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Disturb Others</a:t>
            </a:r>
            <a:endParaRPr/>
          </a:p>
        </p:txBody>
      </p:sp>
      <p:pic>
        <p:nvPicPr>
          <p:cNvPr id="159" name="Google Shape;159;gb992fc8f02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809" y="1556125"/>
            <a:ext cx="4134300" cy="2189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gb992fc8f02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896" y="1610296"/>
            <a:ext cx="2676525" cy="1714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gb992fc8f02_0_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5318" y="4613240"/>
            <a:ext cx="2124867" cy="14085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gb992fc8f02_0_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3056" y="4405486"/>
            <a:ext cx="1686084" cy="1734258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gb992fc8f02_0_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4847" y="3617555"/>
            <a:ext cx="1938341" cy="253141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gb992fc8f02_0_72"/>
          <p:cNvSpPr txBox="1"/>
          <p:nvPr/>
        </p:nvSpPr>
        <p:spPr>
          <a:xfrm>
            <a:off x="1912475" y="3852138"/>
            <a:ext cx="310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Arial Narrow"/>
                <a:ea typeface="Arial Narrow"/>
                <a:cs typeface="Arial Narrow"/>
                <a:sym typeface="Arial Narrow"/>
              </a:rPr>
              <a:t>Keep your hands to yourselves</a:t>
            </a:r>
            <a:endParaRPr b="1" sz="1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992fc8f02_0_0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Day at School</a:t>
            </a:r>
            <a:endParaRPr/>
          </a:p>
        </p:txBody>
      </p:sp>
      <p:pic>
        <p:nvPicPr>
          <p:cNvPr id="88" name="Google Shape;88;gb992fc8f0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032" y="1597976"/>
            <a:ext cx="3095625" cy="3095625"/>
          </a:xfrm>
          <a:prstGeom prst="rect">
            <a:avLst/>
          </a:prstGeom>
          <a:noFill/>
          <a:ln cap="flat" cmpd="sng" w="38100">
            <a:solidFill>
              <a:srgbClr val="684D4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india.phillipmartin.info/india_teacher2.gif" id="89" name="Google Shape;89;gb992fc8f0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0465" y="1196983"/>
            <a:ext cx="4297500" cy="2593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gb992fc8f0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3765" y="4078968"/>
            <a:ext cx="3505503" cy="267027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b992fc8f02_0_0"/>
          <p:cNvSpPr txBox="1"/>
          <p:nvPr/>
        </p:nvSpPr>
        <p:spPr>
          <a:xfrm>
            <a:off x="762388" y="4930600"/>
            <a:ext cx="3006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Arial Narrow"/>
                <a:ea typeface="Arial Narrow"/>
                <a:cs typeface="Arial Narrow"/>
                <a:sym typeface="Arial Narrow"/>
              </a:rPr>
              <a:t>Do you go to school everyday?</a:t>
            </a:r>
            <a:endParaRPr b="1" sz="17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" name="Google Shape;92;gb992fc8f02_0_0"/>
          <p:cNvSpPr txBox="1"/>
          <p:nvPr/>
        </p:nvSpPr>
        <p:spPr>
          <a:xfrm>
            <a:off x="8011450" y="5035200"/>
            <a:ext cx="1775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Arial Narrow"/>
                <a:ea typeface="Arial Narrow"/>
                <a:cs typeface="Arial Narrow"/>
                <a:sym typeface="Arial Narrow"/>
              </a:rPr>
              <a:t>Do you come home and do homework?</a:t>
            </a:r>
            <a:endParaRPr b="1" sz="17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gb992fc8f02_0_0"/>
          <p:cNvSpPr txBox="1"/>
          <p:nvPr/>
        </p:nvSpPr>
        <p:spPr>
          <a:xfrm>
            <a:off x="10151025" y="2009075"/>
            <a:ext cx="1087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Arial Narrow"/>
                <a:ea typeface="Arial Narrow"/>
                <a:cs typeface="Arial Narrow"/>
                <a:sym typeface="Arial Narrow"/>
              </a:rPr>
              <a:t>What do you learn in school?</a:t>
            </a:r>
            <a:endParaRPr b="1" sz="1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992fc8f02_0_12"/>
          <p:cNvSpPr txBox="1"/>
          <p:nvPr>
            <p:ph type="title"/>
          </p:nvPr>
        </p:nvSpPr>
        <p:spPr>
          <a:xfrm>
            <a:off x="531122" y="2766143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you study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992fc8f02_0_18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Some Rest</a:t>
            </a:r>
            <a:endParaRPr/>
          </a:p>
        </p:txBody>
      </p:sp>
      <p:pic>
        <p:nvPicPr>
          <p:cNvPr id="106" name="Google Shape;106;gb992fc8f02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4911" y="1892938"/>
            <a:ext cx="4443000" cy="36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992fc8f02_0_25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Eat a Healthy Snack</a:t>
            </a:r>
            <a:endParaRPr/>
          </a:p>
        </p:txBody>
      </p:sp>
      <p:pic>
        <p:nvPicPr>
          <p:cNvPr id="113" name="Google Shape;113;gb992fc8f02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2163" y="2098813"/>
            <a:ext cx="1964100" cy="32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b992fc8f02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183" y="2188813"/>
            <a:ext cx="4493141" cy="276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992fc8f02_0_33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</a:t>
            </a:r>
            <a:endParaRPr/>
          </a:p>
        </p:txBody>
      </p:sp>
      <p:pic>
        <p:nvPicPr>
          <p:cNvPr id="121" name="Google Shape;121;gb992fc8f02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000" y="1701963"/>
            <a:ext cx="3757200" cy="3369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gb992fc8f02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7478" y="1334363"/>
            <a:ext cx="2523206" cy="2634797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gb992fc8f02_0_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6364" y="3505458"/>
            <a:ext cx="2884938" cy="2830074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992fc8f02_0_42"/>
          <p:cNvSpPr txBox="1"/>
          <p:nvPr>
            <p:ph type="title"/>
          </p:nvPr>
        </p:nvSpPr>
        <p:spPr>
          <a:xfrm>
            <a:off x="516147" y="2766143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Time!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992fc8f02_0_49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is Fun!</a:t>
            </a:r>
            <a:endParaRPr/>
          </a:p>
        </p:txBody>
      </p:sp>
      <p:pic>
        <p:nvPicPr>
          <p:cNvPr descr="http://previews.123rf.com/images/iostephy/iostephy1303/iostephy130300019/18690716-children-children-books-child.jpg" id="136" name="Google Shape;136;gb992fc8f02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7850" y="1771562"/>
            <a:ext cx="3962400" cy="3962400"/>
          </a:xfrm>
          <a:prstGeom prst="rect">
            <a:avLst/>
          </a:prstGeom>
          <a:noFill/>
          <a:ln cap="flat" cmpd="sng" w="762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www.qacps.k12.md.us/ces/clipart/Carson%20Dellosa%20Clipart/Carson%20Dellosa%20Back%20to%20School/Images/Color%20Images/School%20Clip%20Art/STAR5.jpg" id="137" name="Google Shape;137;gb992fc8f02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6250" y="1979087"/>
            <a:ext cx="1832264" cy="162546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www.qacps.k12.md.us/ces/clipart/Carson%20Dellosa%20Clipart/Carson%20Dellosa%20Back%20to%20School/Images/Color%20Images/School%20Clip%20Art/STAR5.jpg" id="138" name="Google Shape;138;gb992fc8f02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4342" y="3604550"/>
            <a:ext cx="1832264" cy="162546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992fc8f02_0_58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Friends with your Homework </a:t>
            </a:r>
            <a:endParaRPr/>
          </a:p>
        </p:txBody>
      </p:sp>
      <p:pic>
        <p:nvPicPr>
          <p:cNvPr id="145" name="Google Shape;145;gb992fc8f02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900" y="1701975"/>
            <a:ext cx="6388200" cy="4791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2020-10-27T14:10:42Z</dcterms:created>
  <dc:creator>Nancy Behnke</dc:creator>
</cp:coreProperties>
</file>