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Arial Narrow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ilxADss3SuTed7YAqno7jjnVNC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ArialNarrow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ArialNarrow-italic.fntdata"/><Relationship Id="rId6" Type="http://schemas.openxmlformats.org/officeDocument/2006/relationships/slide" Target="slides/slide2.xml"/><Relationship Id="rId18" Type="http://schemas.openxmlformats.org/officeDocument/2006/relationships/font" Target="fonts/ArialNarrow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b9974577e1_1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b9974577e1_1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b9974577e1_1_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9974577e1_1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b9974577e1_1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b9974577e1_1_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9974577e1_1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b9974577e1_1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b9974577e1_1_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9974577e1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b9974577e1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b9974577e1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9974577e1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9974577e1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b9974577e1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9974577e1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b9974577e1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b9974577e1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9974577e1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b9974577e1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b9974577e1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9974577e1_1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b9974577e1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b9974577e1_1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9974577e1_1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b9974577e1_1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b9974577e1_1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b9974577e1_1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b9974577e1_1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b9974577e1_1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9974577e1_1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b9974577e1_1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b9974577e1_1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12.jpg"/><Relationship Id="rId10" Type="http://schemas.openxmlformats.org/officeDocument/2006/relationships/image" Target="../media/image15.png"/><Relationship Id="rId9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4.jpg"/><Relationship Id="rId7" Type="http://schemas.openxmlformats.org/officeDocument/2006/relationships/image" Target="../media/image13.png"/><Relationship Id="rId8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9740" l="0" r="0" t="9645"/>
          <a:stretch/>
        </p:blipFill>
        <p:spPr>
          <a:xfrm>
            <a:off x="0" y="-21265"/>
            <a:ext cx="12192000" cy="69324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/>
          <p:nvPr/>
        </p:nvSpPr>
        <p:spPr>
          <a:xfrm>
            <a:off x="0" y="0"/>
            <a:ext cx="12192000" cy="6932428"/>
          </a:xfrm>
          <a:prstGeom prst="rect">
            <a:avLst/>
          </a:prstGeom>
          <a:solidFill>
            <a:srgbClr val="1A334C">
              <a:alpha val="8392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370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7705" y="3881559"/>
            <a:ext cx="3814446" cy="281124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type="title"/>
          </p:nvPr>
        </p:nvSpPr>
        <p:spPr>
          <a:xfrm>
            <a:off x="1037128" y="233763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7023"/>
              </a:buClr>
              <a:buSzPts val="44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mparison">
  <p:cSld name="2_Comparison">
    <p:bg>
      <p:bgPr>
        <a:solidFill>
          <a:srgbClr val="1D334A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1349608" y="2398171"/>
            <a:ext cx="9143690" cy="3411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type="title"/>
          </p:nvPr>
        </p:nvSpPr>
        <p:spPr>
          <a:xfrm>
            <a:off x="501222" y="6847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702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idx="1" type="body"/>
          </p:nvPr>
        </p:nvSpPr>
        <p:spPr>
          <a:xfrm>
            <a:off x="1316618" y="2319648"/>
            <a:ext cx="8072709" cy="360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334A"/>
              </a:buClr>
              <a:buSzPts val="2800"/>
              <a:buChar char="•"/>
              <a:defRPr>
                <a:solidFill>
                  <a:srgbClr val="1D334A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334A"/>
              </a:buClr>
              <a:buSzPts val="2400"/>
              <a:buChar char="•"/>
              <a:defRPr>
                <a:solidFill>
                  <a:srgbClr val="1D334A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334A"/>
              </a:buClr>
              <a:buSzPts val="2000"/>
              <a:buChar char="•"/>
              <a:defRPr>
                <a:solidFill>
                  <a:srgbClr val="1D334A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334A"/>
              </a:buClr>
              <a:buSzPts val="1800"/>
              <a:buChar char="•"/>
              <a:defRPr>
                <a:solidFill>
                  <a:srgbClr val="1D334A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334A"/>
              </a:buClr>
              <a:buSzPts val="1800"/>
              <a:buChar char="•"/>
              <a:defRPr>
                <a:solidFill>
                  <a:srgbClr val="1D334A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648629" y="3762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702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 rotWithShape="1">
          <a:blip r:embed="rId2">
            <a:alphaModFix/>
          </a:blip>
          <a:srcRect b="0" l="0" r="69439" t="-188"/>
          <a:stretch/>
        </p:blipFill>
        <p:spPr>
          <a:xfrm>
            <a:off x="10584879" y="301787"/>
            <a:ext cx="1302321" cy="126159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1316618" y="2319648"/>
            <a:ext cx="8072709" cy="360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334A"/>
              </a:buClr>
              <a:buSzPts val="2800"/>
              <a:buChar char="•"/>
              <a:defRPr>
                <a:solidFill>
                  <a:srgbClr val="1D334A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334A"/>
              </a:buClr>
              <a:buSzPts val="2400"/>
              <a:buChar char="•"/>
              <a:defRPr>
                <a:solidFill>
                  <a:srgbClr val="1D334A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334A"/>
              </a:buClr>
              <a:buSzPts val="2000"/>
              <a:buChar char="•"/>
              <a:defRPr>
                <a:solidFill>
                  <a:srgbClr val="1D334A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334A"/>
              </a:buClr>
              <a:buSzPts val="1800"/>
              <a:buChar char="•"/>
              <a:defRPr>
                <a:solidFill>
                  <a:srgbClr val="1D334A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334A"/>
              </a:buClr>
              <a:buSzPts val="1800"/>
              <a:buChar char="•"/>
              <a:defRPr>
                <a:solidFill>
                  <a:srgbClr val="1D334A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type="title"/>
          </p:nvPr>
        </p:nvSpPr>
        <p:spPr>
          <a:xfrm>
            <a:off x="648629" y="3762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702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2">
            <a:alphaModFix/>
          </a:blip>
          <a:srcRect b="0" l="0" r="69333" t="-1026"/>
          <a:stretch/>
        </p:blipFill>
        <p:spPr>
          <a:xfrm>
            <a:off x="10815638" y="5587410"/>
            <a:ext cx="1100139" cy="107092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>
            <p:ph type="title"/>
          </p:nvPr>
        </p:nvSpPr>
        <p:spPr>
          <a:xfrm>
            <a:off x="648629" y="3762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702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1316618" y="2319648"/>
            <a:ext cx="8072709" cy="360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334A"/>
              </a:buClr>
              <a:buSzPts val="2800"/>
              <a:buChar char="•"/>
              <a:defRPr>
                <a:solidFill>
                  <a:srgbClr val="1D334A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334A"/>
              </a:buClr>
              <a:buSzPts val="2400"/>
              <a:buChar char="•"/>
              <a:defRPr>
                <a:solidFill>
                  <a:srgbClr val="1D334A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334A"/>
              </a:buClr>
              <a:buSzPts val="2000"/>
              <a:buChar char="•"/>
              <a:defRPr>
                <a:solidFill>
                  <a:srgbClr val="1D334A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334A"/>
              </a:buClr>
              <a:buSzPts val="1800"/>
              <a:buChar char="•"/>
              <a:defRPr>
                <a:solidFill>
                  <a:srgbClr val="1D334A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334A"/>
              </a:buClr>
              <a:buSzPts val="1800"/>
              <a:buChar char="•"/>
              <a:defRPr>
                <a:solidFill>
                  <a:srgbClr val="1D334A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2">
            <a:alphaModFix/>
          </a:blip>
          <a:srcRect b="0" l="0" r="69333" t="-1026"/>
          <a:stretch/>
        </p:blipFill>
        <p:spPr>
          <a:xfrm>
            <a:off x="10887075" y="172447"/>
            <a:ext cx="1100139" cy="107092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>
            <p:ph type="title"/>
          </p:nvPr>
        </p:nvSpPr>
        <p:spPr>
          <a:xfrm>
            <a:off x="648629" y="3762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702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1316618" y="2319648"/>
            <a:ext cx="8072709" cy="360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334A"/>
              </a:buClr>
              <a:buSzPts val="2800"/>
              <a:buChar char="•"/>
              <a:defRPr>
                <a:solidFill>
                  <a:srgbClr val="1D334A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334A"/>
              </a:buClr>
              <a:buSzPts val="2400"/>
              <a:buChar char="•"/>
              <a:defRPr>
                <a:solidFill>
                  <a:srgbClr val="1D334A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334A"/>
              </a:buClr>
              <a:buSzPts val="2000"/>
              <a:buChar char="•"/>
              <a:defRPr>
                <a:solidFill>
                  <a:srgbClr val="1D334A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334A"/>
              </a:buClr>
              <a:buSzPts val="1800"/>
              <a:buChar char="•"/>
              <a:defRPr>
                <a:solidFill>
                  <a:srgbClr val="1D334A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334A"/>
              </a:buClr>
              <a:buSzPts val="1800"/>
              <a:buChar char="•"/>
              <a:defRPr>
                <a:solidFill>
                  <a:srgbClr val="1D334A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 b="37549" l="0" r="-234" t="6491"/>
          <a:stretch/>
        </p:blipFill>
        <p:spPr>
          <a:xfrm>
            <a:off x="0" y="1"/>
            <a:ext cx="1228424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619963" cy="225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 b="14787" l="0" r="0" t="0"/>
          <a:stretch/>
        </p:blipFill>
        <p:spPr>
          <a:xfrm>
            <a:off x="0" y="0"/>
            <a:ext cx="12192000" cy="693242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/>
          <p:nvPr/>
        </p:nvSpPr>
        <p:spPr>
          <a:xfrm>
            <a:off x="0" y="0"/>
            <a:ext cx="12192000" cy="6932428"/>
          </a:xfrm>
          <a:prstGeom prst="rect">
            <a:avLst/>
          </a:prstGeom>
          <a:solidFill>
            <a:srgbClr val="1A334C">
              <a:alpha val="8392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370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" name="Google Shape;2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688" y="400716"/>
            <a:ext cx="4930697" cy="145702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 txBox="1"/>
          <p:nvPr>
            <p:ph type="title"/>
          </p:nvPr>
        </p:nvSpPr>
        <p:spPr>
          <a:xfrm>
            <a:off x="838200" y="52291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7023"/>
              </a:buClr>
              <a:buSzPts val="44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" name="Google Shape;28;p6"/>
          <p:cNvPicPr preferRelativeResize="0"/>
          <p:nvPr/>
        </p:nvPicPr>
        <p:blipFill rotWithShape="1">
          <a:blip r:embed="rId2">
            <a:alphaModFix/>
          </a:blip>
          <a:srcRect b="14787" l="0" r="0" t="0"/>
          <a:stretch/>
        </p:blipFill>
        <p:spPr>
          <a:xfrm>
            <a:off x="0" y="0"/>
            <a:ext cx="12192000" cy="693242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/>
          <p:nvPr/>
        </p:nvSpPr>
        <p:spPr>
          <a:xfrm>
            <a:off x="0" y="0"/>
            <a:ext cx="12192000" cy="6932428"/>
          </a:xfrm>
          <a:prstGeom prst="rect">
            <a:avLst/>
          </a:prstGeom>
          <a:solidFill>
            <a:srgbClr val="1A334C">
              <a:alpha val="8392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370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52291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7023"/>
              </a:buClr>
              <a:buSzPts val="44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8D93"/>
              </a:buClr>
              <a:buSzPts val="2400"/>
              <a:buNone/>
              <a:defRPr sz="2400">
                <a:solidFill>
                  <a:srgbClr val="898D9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D93"/>
              </a:buClr>
              <a:buSzPts val="2000"/>
              <a:buNone/>
              <a:defRPr sz="2000">
                <a:solidFill>
                  <a:srgbClr val="898D93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D93"/>
              </a:buClr>
              <a:buSzPts val="1800"/>
              <a:buNone/>
              <a:defRPr sz="1800">
                <a:solidFill>
                  <a:srgbClr val="898D93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D93"/>
              </a:buClr>
              <a:buSzPts val="1600"/>
              <a:buNone/>
              <a:defRPr sz="1600">
                <a:solidFill>
                  <a:srgbClr val="898D93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D93"/>
              </a:buClr>
              <a:buSzPts val="1600"/>
              <a:buNone/>
              <a:defRPr sz="1600">
                <a:solidFill>
                  <a:srgbClr val="898D93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D93"/>
              </a:buClr>
              <a:buSzPts val="1600"/>
              <a:buNone/>
              <a:defRPr sz="1600">
                <a:solidFill>
                  <a:srgbClr val="898D93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D93"/>
              </a:buClr>
              <a:buSzPts val="1600"/>
              <a:buNone/>
              <a:defRPr sz="1600">
                <a:solidFill>
                  <a:srgbClr val="898D93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D93"/>
              </a:buClr>
              <a:buSzPts val="1600"/>
              <a:buNone/>
              <a:defRPr sz="1600">
                <a:solidFill>
                  <a:srgbClr val="898D93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D93"/>
              </a:buClr>
              <a:buSzPts val="1600"/>
              <a:buNone/>
              <a:defRPr sz="1600">
                <a:solidFill>
                  <a:srgbClr val="898D93"/>
                </a:solidFill>
              </a:defRPr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" name="Google Shape;3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1900" y="-15876"/>
            <a:ext cx="3314144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8100" y="-15876"/>
            <a:ext cx="2941951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2875" y="-15876"/>
            <a:ext cx="3105226" cy="28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50050" y="-15876"/>
            <a:ext cx="2941950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80575" y="4014500"/>
            <a:ext cx="3269475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19923" y="4014500"/>
            <a:ext cx="2972065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930050" y="4025474"/>
            <a:ext cx="3050525" cy="29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0" y="4025475"/>
            <a:ext cx="2941950" cy="31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066409" y="2877741"/>
            <a:ext cx="3828332" cy="1131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2242" y="1848677"/>
            <a:ext cx="10058400" cy="2972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bg>
      <p:bgPr>
        <a:solidFill>
          <a:srgbClr val="1D334A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25668" y="304451"/>
            <a:ext cx="1582308" cy="10430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idx="1" type="body"/>
          </p:nvPr>
        </p:nvSpPr>
        <p:spPr>
          <a:xfrm>
            <a:off x="1349608" y="2398171"/>
            <a:ext cx="9143690" cy="3411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501222" y="6847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702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>
  <p:cSld name="1_Comparison">
    <p:bg>
      <p:bgPr>
        <a:solidFill>
          <a:srgbClr val="1D334A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54255" y="5464216"/>
            <a:ext cx="1582308" cy="104309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/>
          <p:nvPr>
            <p:ph type="title"/>
          </p:nvPr>
        </p:nvSpPr>
        <p:spPr>
          <a:xfrm>
            <a:off x="648629" y="3762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702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1606550" y="2230438"/>
            <a:ext cx="8072709" cy="360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1D334A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1"/>
          <p:cNvPicPr preferRelativeResize="0"/>
          <p:nvPr/>
        </p:nvPicPr>
        <p:blipFill rotWithShape="1">
          <a:blip r:embed="rId2">
            <a:alphaModFix/>
          </a:blip>
          <a:srcRect b="0" l="0" r="69333" t="-1026"/>
          <a:stretch/>
        </p:blipFill>
        <p:spPr>
          <a:xfrm>
            <a:off x="10815638" y="5587410"/>
            <a:ext cx="1100139" cy="107092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1"/>
          <p:cNvSpPr txBox="1"/>
          <p:nvPr>
            <p:ph type="title"/>
          </p:nvPr>
        </p:nvSpPr>
        <p:spPr>
          <a:xfrm>
            <a:off x="648629" y="3762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702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1606550" y="2230438"/>
            <a:ext cx="8072709" cy="360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48629" y="3762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7023"/>
              </a:buClr>
              <a:buSzPts val="4400"/>
              <a:buFont typeface="Georgia"/>
              <a:buNone/>
              <a:defRPr b="0" i="0" sz="4400" u="none" cap="none" strike="noStrike">
                <a:solidFill>
                  <a:srgbClr val="F3702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jpg"/><Relationship Id="rId4" Type="http://schemas.openxmlformats.org/officeDocument/2006/relationships/image" Target="../media/image25.jpg"/><Relationship Id="rId5" Type="http://schemas.openxmlformats.org/officeDocument/2006/relationships/image" Target="../media/image2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Relationship Id="rId4" Type="http://schemas.openxmlformats.org/officeDocument/2006/relationships/image" Target="../media/image2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Relationship Id="rId4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/>
          <p:nvPr>
            <p:ph type="title"/>
          </p:nvPr>
        </p:nvSpPr>
        <p:spPr>
          <a:xfrm>
            <a:off x="1037128" y="233763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7023"/>
              </a:buClr>
              <a:buSzPts val="4400"/>
              <a:buFont typeface="Georgia"/>
              <a:buNone/>
            </a:pPr>
            <a:r>
              <a:rPr lang="en-US"/>
              <a:t>Study Skills</a:t>
            </a:r>
            <a:endParaRPr/>
          </a:p>
        </p:txBody>
      </p:sp>
      <p:sp>
        <p:nvSpPr>
          <p:cNvPr id="82" name="Google Shape;82;p1"/>
          <p:cNvSpPr txBox="1"/>
          <p:nvPr/>
        </p:nvSpPr>
        <p:spPr>
          <a:xfrm>
            <a:off x="4995025" y="3346825"/>
            <a:ext cx="259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Ages 9-12, 13+</a:t>
            </a:r>
            <a:endParaRPr sz="18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3" name="Google Shape;83;p1"/>
          <p:cNvSpPr txBox="1"/>
          <p:nvPr/>
        </p:nvSpPr>
        <p:spPr>
          <a:xfrm>
            <a:off x="9998353" y="6604084"/>
            <a:ext cx="1884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© Miracle Foundation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9974577e1_1_31"/>
          <p:cNvSpPr txBox="1"/>
          <p:nvPr>
            <p:ph type="title"/>
          </p:nvPr>
        </p:nvSpPr>
        <p:spPr>
          <a:xfrm>
            <a:off x="648629" y="376276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Motivational Posters</a:t>
            </a:r>
            <a:endParaRPr/>
          </a:p>
        </p:txBody>
      </p:sp>
      <p:pic>
        <p:nvPicPr>
          <p:cNvPr id="157" name="Google Shape;157;gb9974577e1_1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3450" y="1819635"/>
            <a:ext cx="2673000" cy="3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b9974577e1_1_31"/>
          <p:cNvPicPr preferRelativeResize="0"/>
          <p:nvPr/>
        </p:nvPicPr>
        <p:blipFill rotWithShape="1">
          <a:blip r:embed="rId4">
            <a:alphaModFix/>
          </a:blip>
          <a:srcRect b="4131" l="13200" r="14029" t="8341"/>
          <a:stretch/>
        </p:blipFill>
        <p:spPr>
          <a:xfrm>
            <a:off x="4276794" y="1807875"/>
            <a:ext cx="2900491" cy="355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b9974577e1_1_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10123" y="1807875"/>
            <a:ext cx="2878577" cy="355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b9974577e1_1_31"/>
          <p:cNvSpPr txBox="1"/>
          <p:nvPr/>
        </p:nvSpPr>
        <p:spPr>
          <a:xfrm>
            <a:off x="10115085" y="6583632"/>
            <a:ext cx="1884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1D334A"/>
                </a:solidFill>
                <a:latin typeface="Georgia"/>
                <a:ea typeface="Georgia"/>
                <a:cs typeface="Georgia"/>
                <a:sym typeface="Georgia"/>
              </a:rPr>
              <a:t>© Miracle Foundation 2020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9974577e1_1_40"/>
          <p:cNvSpPr txBox="1"/>
          <p:nvPr>
            <p:ph type="title"/>
          </p:nvPr>
        </p:nvSpPr>
        <p:spPr>
          <a:xfrm>
            <a:off x="648629" y="376276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Just Do It!</a:t>
            </a:r>
            <a:endParaRPr/>
          </a:p>
        </p:txBody>
      </p:sp>
      <p:pic>
        <p:nvPicPr>
          <p:cNvPr id="167" name="Google Shape;167;gb9974577e1_1_40"/>
          <p:cNvPicPr preferRelativeResize="0"/>
          <p:nvPr/>
        </p:nvPicPr>
        <p:blipFill rotWithShape="1">
          <a:blip r:embed="rId3">
            <a:alphaModFix/>
          </a:blip>
          <a:srcRect b="4242" l="14143" r="16286" t="0"/>
          <a:stretch/>
        </p:blipFill>
        <p:spPr>
          <a:xfrm>
            <a:off x="3775507" y="1551475"/>
            <a:ext cx="4641000" cy="4791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8" name="Google Shape;168;gb9974577e1_1_40"/>
          <p:cNvSpPr txBox="1"/>
          <p:nvPr/>
        </p:nvSpPr>
        <p:spPr>
          <a:xfrm>
            <a:off x="10115085" y="6583632"/>
            <a:ext cx="1884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1D334A"/>
                </a:solidFill>
                <a:latin typeface="Georgia"/>
                <a:ea typeface="Georgia"/>
                <a:cs typeface="Georgia"/>
                <a:sym typeface="Georgia"/>
              </a:rPr>
              <a:t>© Miracle Foundation 2020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b9974577e1_1_47"/>
          <p:cNvSpPr txBox="1"/>
          <p:nvPr>
            <p:ph type="title"/>
          </p:nvPr>
        </p:nvSpPr>
        <p:spPr>
          <a:xfrm>
            <a:off x="1037128" y="2337639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Thank you!</a:t>
            </a:r>
            <a:endParaRPr i="1"/>
          </a:p>
        </p:txBody>
      </p:sp>
      <p:sp>
        <p:nvSpPr>
          <p:cNvPr id="175" name="Google Shape;175;gb9974577e1_1_47"/>
          <p:cNvSpPr txBox="1"/>
          <p:nvPr/>
        </p:nvSpPr>
        <p:spPr>
          <a:xfrm>
            <a:off x="9998353" y="6604084"/>
            <a:ext cx="1884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© Miracle Foundation 2020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9974577e1_0_1"/>
          <p:cNvSpPr txBox="1"/>
          <p:nvPr>
            <p:ph type="title"/>
          </p:nvPr>
        </p:nvSpPr>
        <p:spPr>
          <a:xfrm>
            <a:off x="648629" y="376276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Motivating Yourself to Study</a:t>
            </a:r>
            <a:endParaRPr/>
          </a:p>
        </p:txBody>
      </p:sp>
      <p:pic>
        <p:nvPicPr>
          <p:cNvPr id="90" name="Google Shape;90;gb9974577e1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1900" y="1551450"/>
            <a:ext cx="6388200" cy="4791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1" name="Google Shape;91;gb9974577e1_0_1"/>
          <p:cNvSpPr txBox="1"/>
          <p:nvPr/>
        </p:nvSpPr>
        <p:spPr>
          <a:xfrm>
            <a:off x="10115085" y="6583632"/>
            <a:ext cx="1884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1D334A"/>
                </a:solidFill>
                <a:latin typeface="Georgia"/>
                <a:ea typeface="Georgia"/>
                <a:cs typeface="Georgia"/>
                <a:sym typeface="Georgia"/>
              </a:rPr>
              <a:t>© Miracle Foundation 2020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9974577e1_0_8"/>
          <p:cNvSpPr txBox="1"/>
          <p:nvPr>
            <p:ph type="title"/>
          </p:nvPr>
        </p:nvSpPr>
        <p:spPr>
          <a:xfrm>
            <a:off x="648629" y="376276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SMART Academic Goals</a:t>
            </a:r>
            <a:endParaRPr/>
          </a:p>
        </p:txBody>
      </p:sp>
      <p:pic>
        <p:nvPicPr>
          <p:cNvPr id="98" name="Google Shape;98;gb9974577e1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6847" y="1423988"/>
            <a:ext cx="6200100" cy="4791000"/>
          </a:xfrm>
          <a:prstGeom prst="rect">
            <a:avLst/>
          </a:prstGeom>
          <a:noFill/>
          <a:ln cap="flat" cmpd="sng" w="19050">
            <a:solidFill>
              <a:srgbClr val="684D4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9" name="Google Shape;99;gb9974577e1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327262">
            <a:off x="6653055" y="2165384"/>
            <a:ext cx="4527208" cy="3015817"/>
          </a:xfrm>
          <a:prstGeom prst="rect">
            <a:avLst/>
          </a:prstGeom>
          <a:noFill/>
          <a:ln cap="flat" cmpd="sng" w="19050">
            <a:solidFill>
              <a:srgbClr val="684D4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0" name="Google Shape;100;gb9974577e1_0_8"/>
          <p:cNvSpPr txBox="1"/>
          <p:nvPr/>
        </p:nvSpPr>
        <p:spPr>
          <a:xfrm>
            <a:off x="10115085" y="6583632"/>
            <a:ext cx="1884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1D334A"/>
                </a:solidFill>
                <a:latin typeface="Georgia"/>
                <a:ea typeface="Georgia"/>
                <a:cs typeface="Georgia"/>
                <a:sym typeface="Georgia"/>
              </a:rPr>
              <a:t>© Miracle Foundation 2020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9974577e1_0_16"/>
          <p:cNvSpPr txBox="1"/>
          <p:nvPr>
            <p:ph type="title"/>
          </p:nvPr>
        </p:nvSpPr>
        <p:spPr>
          <a:xfrm>
            <a:off x="648629" y="376276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Start Easy or Start Hard</a:t>
            </a:r>
            <a:endParaRPr/>
          </a:p>
        </p:txBody>
      </p:sp>
      <p:pic>
        <p:nvPicPr>
          <p:cNvPr id="107" name="Google Shape;107;gb9974577e1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1900" y="1506625"/>
            <a:ext cx="6388200" cy="4791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8" name="Google Shape;108;gb9974577e1_0_16"/>
          <p:cNvSpPr txBox="1"/>
          <p:nvPr/>
        </p:nvSpPr>
        <p:spPr>
          <a:xfrm>
            <a:off x="10115085" y="6583632"/>
            <a:ext cx="1884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1D334A"/>
                </a:solidFill>
                <a:latin typeface="Georgia"/>
                <a:ea typeface="Georgia"/>
                <a:cs typeface="Georgia"/>
                <a:sym typeface="Georgia"/>
              </a:rPr>
              <a:t>© Miracle Foundation 2020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9974577e1_0_23"/>
          <p:cNvSpPr txBox="1"/>
          <p:nvPr>
            <p:ph type="title"/>
          </p:nvPr>
        </p:nvSpPr>
        <p:spPr>
          <a:xfrm>
            <a:off x="648629" y="376276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Measure your Progress</a:t>
            </a:r>
            <a:endParaRPr/>
          </a:p>
        </p:txBody>
      </p:sp>
      <p:pic>
        <p:nvPicPr>
          <p:cNvPr id="115" name="Google Shape;115;gb9974577e1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8809" y="1536500"/>
            <a:ext cx="4214400" cy="4791000"/>
          </a:xfrm>
          <a:prstGeom prst="rect">
            <a:avLst/>
          </a:prstGeom>
          <a:noFill/>
          <a:ln cap="flat" cmpd="sng" w="38100">
            <a:solidFill>
              <a:srgbClr val="684D4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6" name="Google Shape;116;gb9974577e1_0_23"/>
          <p:cNvSpPr txBox="1"/>
          <p:nvPr/>
        </p:nvSpPr>
        <p:spPr>
          <a:xfrm>
            <a:off x="10115085" y="6583632"/>
            <a:ext cx="1884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1D334A"/>
                </a:solidFill>
                <a:latin typeface="Georgia"/>
                <a:ea typeface="Georgia"/>
                <a:cs typeface="Georgia"/>
                <a:sym typeface="Georgia"/>
              </a:rPr>
              <a:t>© Miracle Foundation 2020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9974577e1_1_1"/>
          <p:cNvSpPr txBox="1"/>
          <p:nvPr>
            <p:ph type="title"/>
          </p:nvPr>
        </p:nvSpPr>
        <p:spPr>
          <a:xfrm>
            <a:off x="648629" y="376276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Find a Partner</a:t>
            </a:r>
            <a:endParaRPr/>
          </a:p>
        </p:txBody>
      </p:sp>
      <p:pic>
        <p:nvPicPr>
          <p:cNvPr id="123" name="Google Shape;123;gb9974577e1_1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1900" y="1491700"/>
            <a:ext cx="6388200" cy="4791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4" name="Google Shape;124;gb9974577e1_1_1"/>
          <p:cNvSpPr txBox="1"/>
          <p:nvPr/>
        </p:nvSpPr>
        <p:spPr>
          <a:xfrm>
            <a:off x="10115085" y="6583632"/>
            <a:ext cx="1884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1D334A"/>
                </a:solidFill>
                <a:latin typeface="Georgia"/>
                <a:ea typeface="Georgia"/>
                <a:cs typeface="Georgia"/>
                <a:sym typeface="Georgia"/>
              </a:rPr>
              <a:t>© Miracle Foundation 2020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9974577e1_1_8"/>
          <p:cNvSpPr txBox="1"/>
          <p:nvPr>
            <p:ph type="title"/>
          </p:nvPr>
        </p:nvSpPr>
        <p:spPr>
          <a:xfrm>
            <a:off x="648629" y="376276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Identify Resources to Help You</a:t>
            </a:r>
            <a:endParaRPr/>
          </a:p>
        </p:txBody>
      </p:sp>
      <p:pic>
        <p:nvPicPr>
          <p:cNvPr id="131" name="Google Shape;131;gb9974577e1_1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1900" y="1536525"/>
            <a:ext cx="6388200" cy="4791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2" name="Google Shape;132;gb9974577e1_1_8"/>
          <p:cNvSpPr txBox="1"/>
          <p:nvPr/>
        </p:nvSpPr>
        <p:spPr>
          <a:xfrm>
            <a:off x="10115085" y="6583632"/>
            <a:ext cx="1884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1D334A"/>
                </a:solidFill>
                <a:latin typeface="Georgia"/>
                <a:ea typeface="Georgia"/>
                <a:cs typeface="Georgia"/>
                <a:sym typeface="Georgia"/>
              </a:rPr>
              <a:t>© Miracle Foundation 2020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9974577e1_1_15"/>
          <p:cNvSpPr txBox="1"/>
          <p:nvPr>
            <p:ph type="title"/>
          </p:nvPr>
        </p:nvSpPr>
        <p:spPr>
          <a:xfrm>
            <a:off x="648629" y="376276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Comfortable Environment</a:t>
            </a:r>
            <a:endParaRPr/>
          </a:p>
        </p:txBody>
      </p:sp>
      <p:pic>
        <p:nvPicPr>
          <p:cNvPr id="139" name="Google Shape;139;gb9974577e1_1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850" y="1701963"/>
            <a:ext cx="4199700" cy="31497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0" name="Google Shape;140;gb9974577e1_1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2091" y="2471796"/>
            <a:ext cx="4880978" cy="3103575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1" name="Google Shape;141;gb9974577e1_1_15"/>
          <p:cNvSpPr txBox="1"/>
          <p:nvPr/>
        </p:nvSpPr>
        <p:spPr>
          <a:xfrm>
            <a:off x="10115085" y="6583632"/>
            <a:ext cx="1884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1D334A"/>
                </a:solidFill>
                <a:latin typeface="Georgia"/>
                <a:ea typeface="Georgia"/>
                <a:cs typeface="Georgia"/>
                <a:sym typeface="Georgia"/>
              </a:rPr>
              <a:t>© Miracle Foundation 2020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9974577e1_1_23"/>
          <p:cNvSpPr txBox="1"/>
          <p:nvPr>
            <p:ph type="title"/>
          </p:nvPr>
        </p:nvSpPr>
        <p:spPr>
          <a:xfrm>
            <a:off x="648629" y="376276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Take Breaks</a:t>
            </a:r>
            <a:endParaRPr/>
          </a:p>
        </p:txBody>
      </p:sp>
      <p:pic>
        <p:nvPicPr>
          <p:cNvPr id="148" name="Google Shape;148;gb9974577e1_1_23"/>
          <p:cNvPicPr preferRelativeResize="0"/>
          <p:nvPr/>
        </p:nvPicPr>
        <p:blipFill rotWithShape="1">
          <a:blip r:embed="rId3">
            <a:alphaModFix/>
          </a:blip>
          <a:srcRect b="1273" l="209" r="0" t="0"/>
          <a:stretch/>
        </p:blipFill>
        <p:spPr>
          <a:xfrm>
            <a:off x="928925" y="1547317"/>
            <a:ext cx="5199300" cy="34293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9" name="Google Shape;149;gb9974577e1_1_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33413" y="1833049"/>
            <a:ext cx="3992419" cy="3992419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0" name="Google Shape;150;gb9974577e1_1_23"/>
          <p:cNvSpPr txBox="1"/>
          <p:nvPr/>
        </p:nvSpPr>
        <p:spPr>
          <a:xfrm>
            <a:off x="10115085" y="6583632"/>
            <a:ext cx="1884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1D334A"/>
                </a:solidFill>
                <a:latin typeface="Georgia"/>
                <a:ea typeface="Georgia"/>
                <a:cs typeface="Georgia"/>
                <a:sym typeface="Georgia"/>
              </a:rPr>
              <a:t>© Miracle Foundation 2020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2">
      <a:dk1>
        <a:srgbClr val="1E3349"/>
      </a:dk1>
      <a:lt1>
        <a:srgbClr val="FFFFFF"/>
      </a:lt1>
      <a:dk2>
        <a:srgbClr val="1E3349"/>
      </a:dk2>
      <a:lt2>
        <a:srgbClr val="FEFFFF"/>
      </a:lt2>
      <a:accent1>
        <a:srgbClr val="F1713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2020-10-27T14:10:42Z</dcterms:created>
  <dc:creator>Nancy Behnke</dc:creator>
</cp:coreProperties>
</file>