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34A"/>
    <a:srgbClr val="F37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10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9BBC3-92D4-473A-AE15-9B2C5080FE3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19EE3D-527A-46BE-9DF9-1B545A57B165}">
      <dgm:prSet phldrT="[Text]"/>
      <dgm:spPr/>
      <dgm:t>
        <a:bodyPr/>
        <a:lstStyle/>
        <a:p>
          <a:r>
            <a:rPr lang="en-US" dirty="0"/>
            <a:t>Having a friend I can always count on</a:t>
          </a:r>
        </a:p>
      </dgm:t>
    </dgm:pt>
    <dgm:pt modelId="{F3B11B10-4945-499E-8C46-09371E7E0ECB}" type="parTrans" cxnId="{63E6EBDD-C0A9-49D4-BAB2-AF3407295932}">
      <dgm:prSet/>
      <dgm:spPr/>
      <dgm:t>
        <a:bodyPr/>
        <a:lstStyle/>
        <a:p>
          <a:endParaRPr lang="en-US"/>
        </a:p>
      </dgm:t>
    </dgm:pt>
    <dgm:pt modelId="{DF40DD4F-DAE7-44FF-8F03-E16344AC6888}" type="sibTrans" cxnId="{63E6EBDD-C0A9-49D4-BAB2-AF3407295932}">
      <dgm:prSet/>
      <dgm:spPr/>
      <dgm:t>
        <a:bodyPr/>
        <a:lstStyle/>
        <a:p>
          <a:endParaRPr lang="en-US"/>
        </a:p>
      </dgm:t>
    </dgm:pt>
    <dgm:pt modelId="{F21BA88D-4997-4CE7-8D09-3B354C6D419A}">
      <dgm:prSet phldrT="[Text]"/>
      <dgm:spPr/>
      <dgm:t>
        <a:bodyPr/>
        <a:lstStyle/>
        <a:p>
          <a:r>
            <a:rPr lang="en-US" dirty="0"/>
            <a:t>Making a difference in the community</a:t>
          </a:r>
        </a:p>
      </dgm:t>
    </dgm:pt>
    <dgm:pt modelId="{9A56496B-3B3B-4349-AAD3-2791FE5B7CB4}" type="parTrans" cxnId="{3C5E672D-C534-4DA9-A1AF-ED0F21B85A07}">
      <dgm:prSet/>
      <dgm:spPr/>
      <dgm:t>
        <a:bodyPr/>
        <a:lstStyle/>
        <a:p>
          <a:endParaRPr lang="en-US"/>
        </a:p>
      </dgm:t>
    </dgm:pt>
    <dgm:pt modelId="{C53EBDF2-2583-4730-9FE4-05C00591263D}" type="sibTrans" cxnId="{3C5E672D-C534-4DA9-A1AF-ED0F21B85A07}">
      <dgm:prSet/>
      <dgm:spPr/>
      <dgm:t>
        <a:bodyPr/>
        <a:lstStyle/>
        <a:p>
          <a:endParaRPr lang="en-US"/>
        </a:p>
      </dgm:t>
    </dgm:pt>
    <dgm:pt modelId="{39B79EA9-71D8-4C61-AD11-91DC131DE045}">
      <dgm:prSet phldrT="[Text]"/>
      <dgm:spPr/>
      <dgm:t>
        <a:bodyPr/>
        <a:lstStyle/>
        <a:p>
          <a:r>
            <a:rPr lang="en-US" dirty="0"/>
            <a:t>Having children when I am ready</a:t>
          </a:r>
        </a:p>
      </dgm:t>
    </dgm:pt>
    <dgm:pt modelId="{C58D5721-87EE-4654-8D31-E3E34D37E110}" type="parTrans" cxnId="{F4B7FB11-4D3E-4DB6-BFA8-671A36E845DA}">
      <dgm:prSet/>
      <dgm:spPr/>
      <dgm:t>
        <a:bodyPr/>
        <a:lstStyle/>
        <a:p>
          <a:endParaRPr lang="en-US"/>
        </a:p>
      </dgm:t>
    </dgm:pt>
    <dgm:pt modelId="{432B41B0-B353-4540-BDD2-1245F7002A55}" type="sibTrans" cxnId="{F4B7FB11-4D3E-4DB6-BFA8-671A36E845DA}">
      <dgm:prSet/>
      <dgm:spPr/>
      <dgm:t>
        <a:bodyPr/>
        <a:lstStyle/>
        <a:p>
          <a:endParaRPr lang="en-US"/>
        </a:p>
      </dgm:t>
    </dgm:pt>
    <dgm:pt modelId="{88DD03C6-5728-4B58-A51D-35DB8A8E398F}">
      <dgm:prSet phldrT="[Text]"/>
      <dgm:spPr/>
      <dgm:t>
        <a:bodyPr/>
        <a:lstStyle/>
        <a:p>
          <a:r>
            <a:rPr lang="en-US" dirty="0"/>
            <a:t>Getting a good education</a:t>
          </a:r>
        </a:p>
      </dgm:t>
    </dgm:pt>
    <dgm:pt modelId="{2CFE8BF4-4B5C-4173-BB73-1022805EBBCE}" type="parTrans" cxnId="{B4CBD664-87AC-4CEE-965D-4060A6F59545}">
      <dgm:prSet/>
      <dgm:spPr/>
      <dgm:t>
        <a:bodyPr/>
        <a:lstStyle/>
        <a:p>
          <a:endParaRPr lang="en-US"/>
        </a:p>
      </dgm:t>
    </dgm:pt>
    <dgm:pt modelId="{AFB2DEC3-DF64-4FFE-804C-D82E34CB1E13}" type="sibTrans" cxnId="{B4CBD664-87AC-4CEE-965D-4060A6F59545}">
      <dgm:prSet/>
      <dgm:spPr/>
      <dgm:t>
        <a:bodyPr/>
        <a:lstStyle/>
        <a:p>
          <a:endParaRPr lang="en-US"/>
        </a:p>
      </dgm:t>
    </dgm:pt>
    <dgm:pt modelId="{53F66FFE-2833-4EBA-82FC-B6AE4C8A6955}">
      <dgm:prSet phldrT="[Text]"/>
      <dgm:spPr/>
      <dgm:t>
        <a:bodyPr/>
        <a:lstStyle/>
        <a:p>
          <a:r>
            <a:rPr lang="en-US" dirty="0"/>
            <a:t>Being treated fairly</a:t>
          </a:r>
        </a:p>
      </dgm:t>
    </dgm:pt>
    <dgm:pt modelId="{EA181012-F73D-4859-80DF-FDC1FC583920}" type="parTrans" cxnId="{EAB33C3D-0043-41F8-B157-D1B3A4C960BD}">
      <dgm:prSet/>
      <dgm:spPr/>
      <dgm:t>
        <a:bodyPr/>
        <a:lstStyle/>
        <a:p>
          <a:endParaRPr lang="en-US"/>
        </a:p>
      </dgm:t>
    </dgm:pt>
    <dgm:pt modelId="{BDE1F01D-D598-4378-9604-9A3491538A7B}" type="sibTrans" cxnId="{EAB33C3D-0043-41F8-B157-D1B3A4C960BD}">
      <dgm:prSet/>
      <dgm:spPr/>
      <dgm:t>
        <a:bodyPr/>
        <a:lstStyle/>
        <a:p>
          <a:endParaRPr lang="en-US"/>
        </a:p>
      </dgm:t>
    </dgm:pt>
    <dgm:pt modelId="{A4BCCD02-F9C7-40A1-BD3D-78921E3E540E}">
      <dgm:prSet phldrT="[Text]"/>
      <dgm:spPr/>
      <dgm:t>
        <a:bodyPr/>
        <a:lstStyle/>
        <a:p>
          <a:r>
            <a:rPr lang="en-US" dirty="0"/>
            <a:t>Taking care of others</a:t>
          </a:r>
        </a:p>
      </dgm:t>
    </dgm:pt>
    <dgm:pt modelId="{716DE869-0151-4CD2-B421-2A1A361FEF18}" type="parTrans" cxnId="{39B50BBE-5C0D-4395-BCF7-7965A66F3117}">
      <dgm:prSet/>
      <dgm:spPr/>
      <dgm:t>
        <a:bodyPr/>
        <a:lstStyle/>
        <a:p>
          <a:endParaRPr lang="en-US"/>
        </a:p>
      </dgm:t>
    </dgm:pt>
    <dgm:pt modelId="{4D03FBBB-94D2-435E-807B-919F74E91AAA}" type="sibTrans" cxnId="{39B50BBE-5C0D-4395-BCF7-7965A66F3117}">
      <dgm:prSet/>
      <dgm:spPr/>
      <dgm:t>
        <a:bodyPr/>
        <a:lstStyle/>
        <a:p>
          <a:endParaRPr lang="en-US"/>
        </a:p>
      </dgm:t>
    </dgm:pt>
    <dgm:pt modelId="{38B006D3-5799-45AF-8923-3168946357CC}">
      <dgm:prSet phldrT="[Text]"/>
      <dgm:spPr/>
      <dgm:t>
        <a:bodyPr/>
        <a:lstStyle/>
        <a:p>
          <a:r>
            <a:rPr lang="en-US" dirty="0"/>
            <a:t>Living according to my religious beliefs</a:t>
          </a:r>
        </a:p>
      </dgm:t>
    </dgm:pt>
    <dgm:pt modelId="{6AC898D0-CB5B-4BA4-9EC9-90326A95F093}" type="parTrans" cxnId="{AD90CE28-DDF7-45DE-AE4A-3153D09F3390}">
      <dgm:prSet/>
      <dgm:spPr/>
      <dgm:t>
        <a:bodyPr/>
        <a:lstStyle/>
        <a:p>
          <a:endParaRPr lang="en-US"/>
        </a:p>
      </dgm:t>
    </dgm:pt>
    <dgm:pt modelId="{F96BCFD0-DAFA-4561-B32E-0BFC4249543F}" type="sibTrans" cxnId="{AD90CE28-DDF7-45DE-AE4A-3153D09F3390}">
      <dgm:prSet/>
      <dgm:spPr/>
      <dgm:t>
        <a:bodyPr/>
        <a:lstStyle/>
        <a:p>
          <a:endParaRPr lang="en-US"/>
        </a:p>
      </dgm:t>
    </dgm:pt>
    <dgm:pt modelId="{D592640D-49FC-45C4-8FF6-22E9EE572B4C}" type="pres">
      <dgm:prSet presAssocID="{C4C9BBC3-92D4-473A-AE15-9B2C5080FE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F11C476-9585-47CC-B4A3-93C6EB39139F}" type="pres">
      <dgm:prSet presAssocID="{F919EE3D-527A-46BE-9DF9-1B545A57B165}" presName="Parent" presStyleLbl="node0" presStyleIdx="0" presStyleCnt="1">
        <dgm:presLayoutVars>
          <dgm:chMax val="6"/>
          <dgm:chPref val="6"/>
        </dgm:presLayoutVars>
      </dgm:prSet>
      <dgm:spPr/>
    </dgm:pt>
    <dgm:pt modelId="{C9E8614D-9005-4FE2-A66F-07A2F2AACAAF}" type="pres">
      <dgm:prSet presAssocID="{F21BA88D-4997-4CE7-8D09-3B354C6D419A}" presName="Accent1" presStyleCnt="0"/>
      <dgm:spPr/>
    </dgm:pt>
    <dgm:pt modelId="{6229B228-8631-4464-AAE8-460A17565460}" type="pres">
      <dgm:prSet presAssocID="{F21BA88D-4997-4CE7-8D09-3B354C6D419A}" presName="Accent" presStyleLbl="bgShp" presStyleIdx="0" presStyleCnt="6"/>
      <dgm:spPr/>
    </dgm:pt>
    <dgm:pt modelId="{531F526F-B0DC-40AB-A9FA-D416C8844935}" type="pres">
      <dgm:prSet presAssocID="{F21BA88D-4997-4CE7-8D09-3B354C6D419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79B6DD8-E542-414A-B17E-8739B99B1B95}" type="pres">
      <dgm:prSet presAssocID="{39B79EA9-71D8-4C61-AD11-91DC131DE045}" presName="Accent2" presStyleCnt="0"/>
      <dgm:spPr/>
    </dgm:pt>
    <dgm:pt modelId="{F189096E-27F2-4A6C-98F8-AE8B529968A7}" type="pres">
      <dgm:prSet presAssocID="{39B79EA9-71D8-4C61-AD11-91DC131DE045}" presName="Accent" presStyleLbl="bgShp" presStyleIdx="1" presStyleCnt="6"/>
      <dgm:spPr/>
    </dgm:pt>
    <dgm:pt modelId="{960C2EB7-29D7-4D06-B3F3-C9EB3A649EFF}" type="pres">
      <dgm:prSet presAssocID="{39B79EA9-71D8-4C61-AD11-91DC131DE04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6BA50E1-1BE3-4BEF-94B0-EB4E4E195CEE}" type="pres">
      <dgm:prSet presAssocID="{88DD03C6-5728-4B58-A51D-35DB8A8E398F}" presName="Accent3" presStyleCnt="0"/>
      <dgm:spPr/>
    </dgm:pt>
    <dgm:pt modelId="{87A1FD64-8C11-4032-97D3-4F890FEED103}" type="pres">
      <dgm:prSet presAssocID="{88DD03C6-5728-4B58-A51D-35DB8A8E398F}" presName="Accent" presStyleLbl="bgShp" presStyleIdx="2" presStyleCnt="6"/>
      <dgm:spPr/>
    </dgm:pt>
    <dgm:pt modelId="{D330ED93-98CF-40CF-8F2C-A16EC061C45E}" type="pres">
      <dgm:prSet presAssocID="{88DD03C6-5728-4B58-A51D-35DB8A8E398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64A692E-CEBE-490C-8D71-9EC2FDC65B13}" type="pres">
      <dgm:prSet presAssocID="{53F66FFE-2833-4EBA-82FC-B6AE4C8A6955}" presName="Accent4" presStyleCnt="0"/>
      <dgm:spPr/>
    </dgm:pt>
    <dgm:pt modelId="{476C4568-750D-4969-A4FB-0DB408EF1096}" type="pres">
      <dgm:prSet presAssocID="{53F66FFE-2833-4EBA-82FC-B6AE4C8A6955}" presName="Accent" presStyleLbl="bgShp" presStyleIdx="3" presStyleCnt="6"/>
      <dgm:spPr/>
    </dgm:pt>
    <dgm:pt modelId="{3852A9A2-CA36-4047-8479-9F89CFFEF7E3}" type="pres">
      <dgm:prSet presAssocID="{53F66FFE-2833-4EBA-82FC-B6AE4C8A695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342264A-E584-4732-8B01-1F3A3B273F6C}" type="pres">
      <dgm:prSet presAssocID="{A4BCCD02-F9C7-40A1-BD3D-78921E3E540E}" presName="Accent5" presStyleCnt="0"/>
      <dgm:spPr/>
    </dgm:pt>
    <dgm:pt modelId="{1375099A-1DE9-405E-BDDE-C266D74D2CC9}" type="pres">
      <dgm:prSet presAssocID="{A4BCCD02-F9C7-40A1-BD3D-78921E3E540E}" presName="Accent" presStyleLbl="bgShp" presStyleIdx="4" presStyleCnt="6"/>
      <dgm:spPr/>
    </dgm:pt>
    <dgm:pt modelId="{2ACFF660-5725-479E-B970-8B82FC170871}" type="pres">
      <dgm:prSet presAssocID="{A4BCCD02-F9C7-40A1-BD3D-78921E3E540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46DD5AB-8AF3-4182-A621-5AA859841374}" type="pres">
      <dgm:prSet presAssocID="{38B006D3-5799-45AF-8923-3168946357CC}" presName="Accent6" presStyleCnt="0"/>
      <dgm:spPr/>
    </dgm:pt>
    <dgm:pt modelId="{3CE51897-E7B6-4B92-B400-266456C345C3}" type="pres">
      <dgm:prSet presAssocID="{38B006D3-5799-45AF-8923-3168946357CC}" presName="Accent" presStyleLbl="bgShp" presStyleIdx="5" presStyleCnt="6"/>
      <dgm:spPr/>
    </dgm:pt>
    <dgm:pt modelId="{105B0822-D723-4EB7-92EC-0A8887E6C461}" type="pres">
      <dgm:prSet presAssocID="{38B006D3-5799-45AF-8923-3168946357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4B7FB11-4D3E-4DB6-BFA8-671A36E845DA}" srcId="{F919EE3D-527A-46BE-9DF9-1B545A57B165}" destId="{39B79EA9-71D8-4C61-AD11-91DC131DE045}" srcOrd="1" destOrd="0" parTransId="{C58D5721-87EE-4654-8D31-E3E34D37E110}" sibTransId="{432B41B0-B353-4540-BDD2-1245F7002A55}"/>
    <dgm:cxn modelId="{AD90CE28-DDF7-45DE-AE4A-3153D09F3390}" srcId="{F919EE3D-527A-46BE-9DF9-1B545A57B165}" destId="{38B006D3-5799-45AF-8923-3168946357CC}" srcOrd="5" destOrd="0" parTransId="{6AC898D0-CB5B-4BA4-9EC9-90326A95F093}" sibTransId="{F96BCFD0-DAFA-4561-B32E-0BFC4249543F}"/>
    <dgm:cxn modelId="{3C5E672D-C534-4DA9-A1AF-ED0F21B85A07}" srcId="{F919EE3D-527A-46BE-9DF9-1B545A57B165}" destId="{F21BA88D-4997-4CE7-8D09-3B354C6D419A}" srcOrd="0" destOrd="0" parTransId="{9A56496B-3B3B-4349-AAD3-2791FE5B7CB4}" sibTransId="{C53EBDF2-2583-4730-9FE4-05C00591263D}"/>
    <dgm:cxn modelId="{50D81F35-936E-4DD7-9ACC-B2F8D94FA907}" type="presOf" srcId="{39B79EA9-71D8-4C61-AD11-91DC131DE045}" destId="{960C2EB7-29D7-4D06-B3F3-C9EB3A649EFF}" srcOrd="0" destOrd="0" presId="urn:microsoft.com/office/officeart/2011/layout/HexagonRadial"/>
    <dgm:cxn modelId="{EAB33C3D-0043-41F8-B157-D1B3A4C960BD}" srcId="{F919EE3D-527A-46BE-9DF9-1B545A57B165}" destId="{53F66FFE-2833-4EBA-82FC-B6AE4C8A6955}" srcOrd="3" destOrd="0" parTransId="{EA181012-F73D-4859-80DF-FDC1FC583920}" sibTransId="{BDE1F01D-D598-4378-9604-9A3491538A7B}"/>
    <dgm:cxn modelId="{B4CBD664-87AC-4CEE-965D-4060A6F59545}" srcId="{F919EE3D-527A-46BE-9DF9-1B545A57B165}" destId="{88DD03C6-5728-4B58-A51D-35DB8A8E398F}" srcOrd="2" destOrd="0" parTransId="{2CFE8BF4-4B5C-4173-BB73-1022805EBBCE}" sibTransId="{AFB2DEC3-DF64-4FFE-804C-D82E34CB1E13}"/>
    <dgm:cxn modelId="{16070953-778C-472F-B0F8-2A45A0E13C9C}" type="presOf" srcId="{F21BA88D-4997-4CE7-8D09-3B354C6D419A}" destId="{531F526F-B0DC-40AB-A9FA-D416C8844935}" srcOrd="0" destOrd="0" presId="urn:microsoft.com/office/officeart/2011/layout/HexagonRadial"/>
    <dgm:cxn modelId="{E21F4480-5CF8-40F2-9183-5A1773071329}" type="presOf" srcId="{88DD03C6-5728-4B58-A51D-35DB8A8E398F}" destId="{D330ED93-98CF-40CF-8F2C-A16EC061C45E}" srcOrd="0" destOrd="0" presId="urn:microsoft.com/office/officeart/2011/layout/HexagonRadial"/>
    <dgm:cxn modelId="{3A2BBA86-611B-429B-9500-F1C11D3DEF27}" type="presOf" srcId="{F919EE3D-527A-46BE-9DF9-1B545A57B165}" destId="{4F11C476-9585-47CC-B4A3-93C6EB39139F}" srcOrd="0" destOrd="0" presId="urn:microsoft.com/office/officeart/2011/layout/HexagonRadial"/>
    <dgm:cxn modelId="{207364AF-EC43-4466-9429-6D95E577E99C}" type="presOf" srcId="{C4C9BBC3-92D4-473A-AE15-9B2C5080FE33}" destId="{D592640D-49FC-45C4-8FF6-22E9EE572B4C}" srcOrd="0" destOrd="0" presId="urn:microsoft.com/office/officeart/2011/layout/HexagonRadial"/>
    <dgm:cxn modelId="{BD13A6AF-7DCC-4E5E-B200-F54EF362E13E}" type="presOf" srcId="{A4BCCD02-F9C7-40A1-BD3D-78921E3E540E}" destId="{2ACFF660-5725-479E-B970-8B82FC170871}" srcOrd="0" destOrd="0" presId="urn:microsoft.com/office/officeart/2011/layout/HexagonRadial"/>
    <dgm:cxn modelId="{39B50BBE-5C0D-4395-BCF7-7965A66F3117}" srcId="{F919EE3D-527A-46BE-9DF9-1B545A57B165}" destId="{A4BCCD02-F9C7-40A1-BD3D-78921E3E540E}" srcOrd="4" destOrd="0" parTransId="{716DE869-0151-4CD2-B421-2A1A361FEF18}" sibTransId="{4D03FBBB-94D2-435E-807B-919F74E91AAA}"/>
    <dgm:cxn modelId="{63E6EBDD-C0A9-49D4-BAB2-AF3407295932}" srcId="{C4C9BBC3-92D4-473A-AE15-9B2C5080FE33}" destId="{F919EE3D-527A-46BE-9DF9-1B545A57B165}" srcOrd="0" destOrd="0" parTransId="{F3B11B10-4945-499E-8C46-09371E7E0ECB}" sibTransId="{DF40DD4F-DAE7-44FF-8F03-E16344AC6888}"/>
    <dgm:cxn modelId="{086042E2-819C-4CB4-8309-6704B01CDE3F}" type="presOf" srcId="{38B006D3-5799-45AF-8923-3168946357CC}" destId="{105B0822-D723-4EB7-92EC-0A8887E6C461}" srcOrd="0" destOrd="0" presId="urn:microsoft.com/office/officeart/2011/layout/HexagonRadial"/>
    <dgm:cxn modelId="{D29854F2-4192-4DE4-B752-01D3CCB68F81}" type="presOf" srcId="{53F66FFE-2833-4EBA-82FC-B6AE4C8A6955}" destId="{3852A9A2-CA36-4047-8479-9F89CFFEF7E3}" srcOrd="0" destOrd="0" presId="urn:microsoft.com/office/officeart/2011/layout/HexagonRadial"/>
    <dgm:cxn modelId="{5AC58518-4B05-483C-B8BF-C249083EA2B2}" type="presParOf" srcId="{D592640D-49FC-45C4-8FF6-22E9EE572B4C}" destId="{4F11C476-9585-47CC-B4A3-93C6EB39139F}" srcOrd="0" destOrd="0" presId="urn:microsoft.com/office/officeart/2011/layout/HexagonRadial"/>
    <dgm:cxn modelId="{3C39EEFE-6A48-47A0-8835-7E5D11B2B096}" type="presParOf" srcId="{D592640D-49FC-45C4-8FF6-22E9EE572B4C}" destId="{C9E8614D-9005-4FE2-A66F-07A2F2AACAAF}" srcOrd="1" destOrd="0" presId="urn:microsoft.com/office/officeart/2011/layout/HexagonRadial"/>
    <dgm:cxn modelId="{B4D9561A-7E79-40F8-8158-BCE52F6BD466}" type="presParOf" srcId="{C9E8614D-9005-4FE2-A66F-07A2F2AACAAF}" destId="{6229B228-8631-4464-AAE8-460A17565460}" srcOrd="0" destOrd="0" presId="urn:microsoft.com/office/officeart/2011/layout/HexagonRadial"/>
    <dgm:cxn modelId="{A589F10E-9364-47B5-8EE5-1E70B24704F6}" type="presParOf" srcId="{D592640D-49FC-45C4-8FF6-22E9EE572B4C}" destId="{531F526F-B0DC-40AB-A9FA-D416C8844935}" srcOrd="2" destOrd="0" presId="urn:microsoft.com/office/officeart/2011/layout/HexagonRadial"/>
    <dgm:cxn modelId="{A9E6BB1E-5851-47C3-810A-94B1288B78A6}" type="presParOf" srcId="{D592640D-49FC-45C4-8FF6-22E9EE572B4C}" destId="{079B6DD8-E542-414A-B17E-8739B99B1B95}" srcOrd="3" destOrd="0" presId="urn:microsoft.com/office/officeart/2011/layout/HexagonRadial"/>
    <dgm:cxn modelId="{1BF82A10-349C-4845-B49C-7C8BCA218333}" type="presParOf" srcId="{079B6DD8-E542-414A-B17E-8739B99B1B95}" destId="{F189096E-27F2-4A6C-98F8-AE8B529968A7}" srcOrd="0" destOrd="0" presId="urn:microsoft.com/office/officeart/2011/layout/HexagonRadial"/>
    <dgm:cxn modelId="{26C04EFF-FC67-4DA2-9775-DADB077D3F2F}" type="presParOf" srcId="{D592640D-49FC-45C4-8FF6-22E9EE572B4C}" destId="{960C2EB7-29D7-4D06-B3F3-C9EB3A649EFF}" srcOrd="4" destOrd="0" presId="urn:microsoft.com/office/officeart/2011/layout/HexagonRadial"/>
    <dgm:cxn modelId="{6A75F295-17BF-44E2-8D1A-45CDCDDD9F63}" type="presParOf" srcId="{D592640D-49FC-45C4-8FF6-22E9EE572B4C}" destId="{26BA50E1-1BE3-4BEF-94B0-EB4E4E195CEE}" srcOrd="5" destOrd="0" presId="urn:microsoft.com/office/officeart/2011/layout/HexagonRadial"/>
    <dgm:cxn modelId="{88E452F1-EA21-4B72-8031-306B51F289DA}" type="presParOf" srcId="{26BA50E1-1BE3-4BEF-94B0-EB4E4E195CEE}" destId="{87A1FD64-8C11-4032-97D3-4F890FEED103}" srcOrd="0" destOrd="0" presId="urn:microsoft.com/office/officeart/2011/layout/HexagonRadial"/>
    <dgm:cxn modelId="{60C1D612-0EE5-4B00-B1BD-DF59515E7A5C}" type="presParOf" srcId="{D592640D-49FC-45C4-8FF6-22E9EE572B4C}" destId="{D330ED93-98CF-40CF-8F2C-A16EC061C45E}" srcOrd="6" destOrd="0" presId="urn:microsoft.com/office/officeart/2011/layout/HexagonRadial"/>
    <dgm:cxn modelId="{7AB723B9-2121-4849-8E01-8AE303CD640F}" type="presParOf" srcId="{D592640D-49FC-45C4-8FF6-22E9EE572B4C}" destId="{C64A692E-CEBE-490C-8D71-9EC2FDC65B13}" srcOrd="7" destOrd="0" presId="urn:microsoft.com/office/officeart/2011/layout/HexagonRadial"/>
    <dgm:cxn modelId="{8D4F5E86-726E-49CF-82CA-4E912DF27DCD}" type="presParOf" srcId="{C64A692E-CEBE-490C-8D71-9EC2FDC65B13}" destId="{476C4568-750D-4969-A4FB-0DB408EF1096}" srcOrd="0" destOrd="0" presId="urn:microsoft.com/office/officeart/2011/layout/HexagonRadial"/>
    <dgm:cxn modelId="{E594C874-A819-4BE5-9795-AD1E34069B4B}" type="presParOf" srcId="{D592640D-49FC-45C4-8FF6-22E9EE572B4C}" destId="{3852A9A2-CA36-4047-8479-9F89CFFEF7E3}" srcOrd="8" destOrd="0" presId="urn:microsoft.com/office/officeart/2011/layout/HexagonRadial"/>
    <dgm:cxn modelId="{DEE0DD3B-A7E1-4F13-96BD-A6A8E1CE5B76}" type="presParOf" srcId="{D592640D-49FC-45C4-8FF6-22E9EE572B4C}" destId="{7342264A-E584-4732-8B01-1F3A3B273F6C}" srcOrd="9" destOrd="0" presId="urn:microsoft.com/office/officeart/2011/layout/HexagonRadial"/>
    <dgm:cxn modelId="{724DA723-ED70-4A38-8848-A34F9D7E3E10}" type="presParOf" srcId="{7342264A-E584-4732-8B01-1F3A3B273F6C}" destId="{1375099A-1DE9-405E-BDDE-C266D74D2CC9}" srcOrd="0" destOrd="0" presId="urn:microsoft.com/office/officeart/2011/layout/HexagonRadial"/>
    <dgm:cxn modelId="{A7E7DB35-94EC-4F7B-A573-9F0C02F07D8E}" type="presParOf" srcId="{D592640D-49FC-45C4-8FF6-22E9EE572B4C}" destId="{2ACFF660-5725-479E-B970-8B82FC170871}" srcOrd="10" destOrd="0" presId="urn:microsoft.com/office/officeart/2011/layout/HexagonRadial"/>
    <dgm:cxn modelId="{3AB2AC1C-D144-4F1A-A58A-CFDBCCD3C997}" type="presParOf" srcId="{D592640D-49FC-45C4-8FF6-22E9EE572B4C}" destId="{946DD5AB-8AF3-4182-A621-5AA859841374}" srcOrd="11" destOrd="0" presId="urn:microsoft.com/office/officeart/2011/layout/HexagonRadial"/>
    <dgm:cxn modelId="{E78F85C4-C530-4737-A775-4E78F6A2A91F}" type="presParOf" srcId="{946DD5AB-8AF3-4182-A621-5AA859841374}" destId="{3CE51897-E7B6-4B92-B400-266456C345C3}" srcOrd="0" destOrd="0" presId="urn:microsoft.com/office/officeart/2011/layout/HexagonRadial"/>
    <dgm:cxn modelId="{30560883-4FD2-4863-9865-0F933FE1E62D}" type="presParOf" srcId="{D592640D-49FC-45C4-8FF6-22E9EE572B4C}" destId="{105B0822-D723-4EB7-92EC-0A8887E6C46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1C476-9585-47CC-B4A3-93C6EB39139F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Having a friend I can always count on</a:t>
          </a:r>
        </a:p>
      </dsp:txBody>
      <dsp:txXfrm>
        <a:off x="3321004" y="2066564"/>
        <a:ext cx="1485474" cy="1284995"/>
      </dsp:txXfrm>
    </dsp:sp>
    <dsp:sp modelId="{F189096E-27F2-4A6C-98F8-AE8B529968A7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F526F-B0DC-40AB-A9FA-D416C8844935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Making a difference in the community</a:t>
          </a:r>
        </a:p>
      </dsp:txBody>
      <dsp:txXfrm>
        <a:off x="3459220" y="261045"/>
        <a:ext cx="1217310" cy="1053116"/>
      </dsp:txXfrm>
    </dsp:sp>
    <dsp:sp modelId="{87A1FD64-8C11-4032-97D3-4F890FEED103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C2EB7-29D7-4D06-B3F3-C9EB3A649EFF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Having children when I am ready</a:t>
          </a:r>
        </a:p>
      </dsp:txBody>
      <dsp:txXfrm>
        <a:off x="5129106" y="1229902"/>
        <a:ext cx="1217310" cy="1053116"/>
      </dsp:txXfrm>
    </dsp:sp>
    <dsp:sp modelId="{476C4568-750D-4969-A4FB-0DB408EF1096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0ED93-98CF-40CF-8F2C-A16EC061C45E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Getting a good education</a:t>
          </a:r>
        </a:p>
      </dsp:txBody>
      <dsp:txXfrm>
        <a:off x="5129106" y="3134564"/>
        <a:ext cx="1217310" cy="1053116"/>
      </dsp:txXfrm>
    </dsp:sp>
    <dsp:sp modelId="{1375099A-1DE9-405E-BDDE-C266D74D2CC9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2A9A2-CA36-4047-8479-9F89CFFEF7E3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Being treated fairly</a:t>
          </a:r>
        </a:p>
      </dsp:txBody>
      <dsp:txXfrm>
        <a:off x="3459220" y="4104505"/>
        <a:ext cx="1217310" cy="1053116"/>
      </dsp:txXfrm>
    </dsp:sp>
    <dsp:sp modelId="{3CE51897-E7B6-4B92-B400-266456C345C3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FF660-5725-479E-B970-8B82FC170871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Taking care of others</a:t>
          </a:r>
        </a:p>
      </dsp:txBody>
      <dsp:txXfrm>
        <a:off x="1781582" y="3135647"/>
        <a:ext cx="1217310" cy="1053116"/>
      </dsp:txXfrm>
    </dsp:sp>
    <dsp:sp modelId="{105B0822-D723-4EB7-92EC-0A8887E6C461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Living according to my religious beliefs</a:t>
          </a: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8246-B1C0-2A43-877E-90052CF9897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AC78-1507-2E49-A4F7-555C7534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4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5" b="9741"/>
          <a:stretch/>
        </p:blipFill>
        <p:spPr>
          <a:xfrm>
            <a:off x="0" y="-21265"/>
            <a:ext cx="12192000" cy="6932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3881559"/>
            <a:ext cx="3814446" cy="281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7128" y="233763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53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87075" y="172447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r="-235" b="37550"/>
          <a:stretch/>
        </p:blipFill>
        <p:spPr>
          <a:xfrm>
            <a:off x="0" y="1"/>
            <a:ext cx="1228424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63" cy="22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7"/>
          <a:stretch/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932428"/>
          </a:xfrm>
          <a:prstGeom prst="rect">
            <a:avLst/>
          </a:prstGeom>
          <a:solidFill>
            <a:srgbClr val="1A334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7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" y="400716"/>
            <a:ext cx="4930697" cy="145702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522913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F9430B-4200-474D-8C6B-34AED7361248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E9A7B-D47F-D64D-9BB9-1DEB340D9D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1;p5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1900" y="-15876"/>
            <a:ext cx="3314144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5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308100" y="-15876"/>
            <a:ext cx="2941951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3;p57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75" y="-15876"/>
            <a:ext cx="3105226" cy="28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6;p57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050" y="-15876"/>
            <a:ext cx="2941950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4;p57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980575" y="4014500"/>
            <a:ext cx="326947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8;p57"/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3" y="4014500"/>
            <a:ext cx="2972065" cy="28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9;p57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0050" y="4025474"/>
            <a:ext cx="3050525" cy="29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0;p57"/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025475"/>
            <a:ext cx="2941950" cy="31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9" y="2877741"/>
            <a:ext cx="3828332" cy="11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" y="1848677"/>
            <a:ext cx="10058400" cy="29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68" y="304451"/>
            <a:ext cx="1582308" cy="10430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9608" y="2398171"/>
            <a:ext cx="9143690" cy="341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222" y="68476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5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55" y="5464216"/>
            <a:ext cx="1582308" cy="104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57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3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" r="69333"/>
          <a:stretch/>
        </p:blipFill>
        <p:spPr>
          <a:xfrm>
            <a:off x="10815638" y="5587410"/>
            <a:ext cx="1100139" cy="10709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6550" y="2230438"/>
            <a:ext cx="8072709" cy="360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9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 r="69439"/>
          <a:stretch/>
        </p:blipFill>
        <p:spPr>
          <a:xfrm>
            <a:off x="10584879" y="301787"/>
            <a:ext cx="1302321" cy="1261597"/>
          </a:xfrm>
          <a:prstGeom prst="rect">
            <a:avLst/>
          </a:prstGeom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6618" y="2319648"/>
            <a:ext cx="8072709" cy="3601650"/>
          </a:xfrm>
        </p:spPr>
        <p:txBody>
          <a:bodyPr/>
          <a:lstStyle>
            <a:lvl1pPr>
              <a:defRPr>
                <a:solidFill>
                  <a:srgbClr val="1D334A"/>
                </a:solidFill>
              </a:defRPr>
            </a:lvl1pPr>
            <a:lvl2pPr>
              <a:defRPr>
                <a:solidFill>
                  <a:srgbClr val="1D334A"/>
                </a:solidFill>
              </a:defRPr>
            </a:lvl2pPr>
            <a:lvl3pPr>
              <a:defRPr>
                <a:solidFill>
                  <a:srgbClr val="1D334A"/>
                </a:solidFill>
              </a:defRPr>
            </a:lvl3pPr>
            <a:lvl4pPr>
              <a:defRPr>
                <a:solidFill>
                  <a:srgbClr val="1D334A"/>
                </a:solidFill>
              </a:defRPr>
            </a:lvl4pPr>
            <a:lvl5pPr>
              <a:defRPr>
                <a:solidFill>
                  <a:srgbClr val="1D33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3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48629" y="376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4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37023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CF52-9A19-41D9-9EA1-AC8D063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– What is important to 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DD6D2-2B7B-4AAB-B354-D0F58236C14E}"/>
              </a:ext>
            </a:extLst>
          </p:cNvPr>
          <p:cNvSpPr txBox="1"/>
          <p:nvPr/>
        </p:nvSpPr>
        <p:spPr>
          <a:xfrm>
            <a:off x="9978898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79862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7810-6235-4067-A04A-993A9E4F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goals should reflect your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25B06-F6C6-42C5-A746-37502BAA16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9622" y="1760425"/>
            <a:ext cx="8072709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“Keep your values positive because your values become your destiny.”</a:t>
            </a:r>
          </a:p>
          <a:p>
            <a:pPr marL="0" indent="0">
              <a:buNone/>
            </a:pPr>
            <a:r>
              <a:rPr lang="en-US" dirty="0"/>
              <a:t>						Mahatma Gandhi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61F61-37B6-41CF-9F6E-B2CB1648D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16" y="3330741"/>
            <a:ext cx="7113320" cy="3093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E867A-E511-432F-85C9-0565192A82FA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27113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CB9C-378F-469A-89BF-DC4F1659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it’s hard to know what we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CB48D-4589-4063-830B-65F11E0E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618" y="2435907"/>
            <a:ext cx="4779382" cy="2418607"/>
          </a:xfrm>
          <a:solidFill>
            <a:schemeClr val="bg1">
              <a:lumMod val="75000"/>
            </a:schemeClr>
          </a:solidFill>
          <a:ln>
            <a:solidFill>
              <a:srgbClr val="1D334A"/>
            </a:solidFill>
          </a:ln>
        </p:spPr>
        <p:txBody>
          <a:bodyPr/>
          <a:lstStyle/>
          <a:p>
            <a:r>
              <a:rPr lang="en-US" dirty="0"/>
              <a:t>Identifying your values is an ongoing process.</a:t>
            </a:r>
          </a:p>
          <a:p>
            <a:r>
              <a:rPr lang="en-US" dirty="0"/>
              <a:t>It takes time to recognize what is really important to you.</a:t>
            </a:r>
          </a:p>
          <a:p>
            <a:r>
              <a:rPr lang="en-US" dirty="0"/>
              <a:t>Values can change over time.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A7A35-9BC1-458D-8F96-7AF1068C4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311" y="1701839"/>
            <a:ext cx="3396343" cy="440574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80078-5681-4D80-A424-453A422B8714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69555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A2C8-C7C0-4713-A7B3-EBD87904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151A1-5613-4000-B179-CDDEB4B3DD4C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77076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4215-13DC-41D5-A7ED-17983E13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Tangible Items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F0A25-A3A2-47CE-A679-6E82E64A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0" y="1620409"/>
            <a:ext cx="3116584" cy="328410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F6D0F-AFFB-44D1-839E-BD976C8D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11" y="2889543"/>
            <a:ext cx="3618778" cy="3367459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D1732-93F7-4DFD-A950-889FFEDFA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348" y="1547250"/>
            <a:ext cx="3054795" cy="345226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66456-B38B-49CD-88F0-6C629F48E3F1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00455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AE9F-69E5-44D6-905B-17EAF053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are Intangible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0096D-5170-42CB-AFD8-6045545C7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618" y="1701839"/>
            <a:ext cx="8072709" cy="104136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Friendship…Honesty…Fairness…</a:t>
            </a:r>
          </a:p>
          <a:p>
            <a:pPr marL="0" indent="0" algn="ctr">
              <a:buNone/>
            </a:pPr>
            <a:r>
              <a:rPr lang="en-US" dirty="0"/>
              <a:t>Courage…Personal Freedom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2969D-BEC3-425D-A67F-F4724C627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890" y="3001655"/>
            <a:ext cx="5863703" cy="322134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D066F-66CE-4EF1-B42E-3DAFB8FE91E1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72584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483F-10D7-4976-BF97-B729576C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Values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460E4E-81CE-4B16-B9A2-8019D1CF8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970495"/>
              </p:ext>
            </p:extLst>
          </p:nvPr>
        </p:nvGraphicFramePr>
        <p:xfrm>
          <a:off x="2033847" y="12849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8F7C36-2685-43C7-9C0B-ADD4A73CD584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48620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483F-10D7-4976-BF97-B729576C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get your values?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36F55C-7A66-4D2A-AA9B-4235B680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29" y="1432165"/>
            <a:ext cx="3203799" cy="2147048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CEE34-908F-4956-8BBD-1D8AC856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75" y="1432165"/>
            <a:ext cx="3212854" cy="222692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05EFF-9CB8-4ADA-8039-87C6D704A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376" y="1392226"/>
            <a:ext cx="3164372" cy="2226926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E5B19-5708-4F87-96A6-F16413E9A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01" y="4019991"/>
            <a:ext cx="2230654" cy="2461733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B59F8-E2E2-4A53-84C8-1499052D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602" y="4185249"/>
            <a:ext cx="3657600" cy="2131216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C1E40-EAF2-45D1-BE68-EB2366F50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631" y="4019990"/>
            <a:ext cx="2213536" cy="2461734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2CD8A-00F4-492C-8F92-6D9B4E984704}"/>
              </a:ext>
            </a:extLst>
          </p:cNvPr>
          <p:cNvSpPr txBox="1"/>
          <p:nvPr/>
        </p:nvSpPr>
        <p:spPr>
          <a:xfrm>
            <a:off x="1014153" y="3575966"/>
            <a:ext cx="254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Family Environment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F8A08-7719-49E3-B2BA-DD2BE5094574}"/>
              </a:ext>
            </a:extLst>
          </p:cNvPr>
          <p:cNvSpPr txBox="1"/>
          <p:nvPr/>
        </p:nvSpPr>
        <p:spPr>
          <a:xfrm>
            <a:off x="969891" y="6481724"/>
            <a:ext cx="254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People you look up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69FB6B-AC29-452A-B6AD-A68AD075B26A}"/>
              </a:ext>
            </a:extLst>
          </p:cNvPr>
          <p:cNvSpPr txBox="1"/>
          <p:nvPr/>
        </p:nvSpPr>
        <p:spPr>
          <a:xfrm>
            <a:off x="4567555" y="3679981"/>
            <a:ext cx="254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57214-B1B7-4C0B-97C1-473155746934}"/>
              </a:ext>
            </a:extLst>
          </p:cNvPr>
          <p:cNvSpPr txBox="1"/>
          <p:nvPr/>
        </p:nvSpPr>
        <p:spPr>
          <a:xfrm>
            <a:off x="4249600" y="6348057"/>
            <a:ext cx="317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School, Community, Society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C4A1F-6B9D-43A6-9006-E1A8295BA227}"/>
              </a:ext>
            </a:extLst>
          </p:cNvPr>
          <p:cNvSpPr txBox="1"/>
          <p:nvPr/>
        </p:nvSpPr>
        <p:spPr>
          <a:xfrm>
            <a:off x="8159822" y="3650658"/>
            <a:ext cx="254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Religious Teachings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E26DF4-EE7D-431A-811B-1E8FE8C03F75}"/>
              </a:ext>
            </a:extLst>
          </p:cNvPr>
          <p:cNvSpPr txBox="1"/>
          <p:nvPr/>
        </p:nvSpPr>
        <p:spPr>
          <a:xfrm>
            <a:off x="8229552" y="6431182"/>
            <a:ext cx="254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C71BA-006F-48DF-A2C7-08BE3F492994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382452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EBD4-4567-4DFF-8145-E7F9621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has unique personal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2C204-7EF1-4C72-B8BC-CB3AACDB6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5069" y="2685289"/>
            <a:ext cx="5050931" cy="1919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Can you think of a value someone else has that you do not share?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DA975-DF17-453B-9AB9-B5A47306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518" y="1701839"/>
            <a:ext cx="3174012" cy="3966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BD37DA-59BB-4487-9A93-4B8EB373968F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67886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2AE7-CE91-49AA-BB93-138B8D2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values should guide your decisions and actions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A9437C-70ED-4C82-AC2A-61137A0D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098" y="1784964"/>
            <a:ext cx="4690752" cy="4488873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A1B44-D6DE-45E2-8F97-C69AD947E61A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24614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2FE9-B42F-45A8-A1A9-79CBCD19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5C3D2-E6B4-4BE9-BB25-E8D7B59BD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7366" y="4295872"/>
            <a:ext cx="8072709" cy="2252352"/>
          </a:xfrm>
          <a:ln>
            <a:solidFill>
              <a:srgbClr val="1D334A"/>
            </a:solidFill>
          </a:ln>
        </p:spPr>
        <p:txBody>
          <a:bodyPr/>
          <a:lstStyle/>
          <a:p>
            <a:r>
              <a:rPr lang="en-US" dirty="0"/>
              <a:t>You live them</a:t>
            </a:r>
          </a:p>
          <a:p>
            <a:r>
              <a:rPr lang="en-US" dirty="0"/>
              <a:t>You develop them</a:t>
            </a:r>
          </a:p>
          <a:p>
            <a:r>
              <a:rPr lang="en-US" dirty="0"/>
              <a:t>Your friends have the same values</a:t>
            </a:r>
          </a:p>
          <a:p>
            <a:r>
              <a:rPr lang="en-US" dirty="0"/>
              <a:t>You make sacrifices to uphold your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F7B07-D790-4BD9-A378-7156E523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307" y="1486172"/>
            <a:ext cx="4358244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7074E-2BB9-41AE-ACD7-D7A2366A9C93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261819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15B3-CBD0-4CB4-8576-85C1E75D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and Behavior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5E92-5333-4035-A46F-587FC197B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72" y="1628175"/>
            <a:ext cx="8072709" cy="5497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Values show up again and again in your 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3F8CD-CB4D-4F86-A998-28A5C9B0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76" y="2583177"/>
            <a:ext cx="4607952" cy="2922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D9A7C-DFFE-4D2C-8404-C15FFC606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63" y="2569392"/>
            <a:ext cx="4769130" cy="2936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48942-5217-49FD-9D08-D7ACBE69D992}"/>
              </a:ext>
            </a:extLst>
          </p:cNvPr>
          <p:cNvSpPr txBox="1"/>
          <p:nvPr/>
        </p:nvSpPr>
        <p:spPr>
          <a:xfrm>
            <a:off x="10115085" y="6618177"/>
            <a:ext cx="1884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1D334A"/>
                </a:solidFill>
              </a:rPr>
              <a:t>© Miracle Foundation 2020</a:t>
            </a:r>
          </a:p>
        </p:txBody>
      </p:sp>
    </p:spTree>
    <p:extLst>
      <p:ext uri="{BB962C8B-B14F-4D97-AF65-F5344CB8AC3E}">
        <p14:creationId xmlns:p14="http://schemas.microsoft.com/office/powerpoint/2010/main" val="167714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E3349"/>
      </a:dk1>
      <a:lt1>
        <a:srgbClr val="FFFFFF"/>
      </a:lt1>
      <a:dk2>
        <a:srgbClr val="1E3349"/>
      </a:dk2>
      <a:lt2>
        <a:srgbClr val="FEFFFF"/>
      </a:lt2>
      <a:accent1>
        <a:srgbClr val="F171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B19A75-AFE1-407C-B1A8-788375CD5E60}" vid="{2ECA62EC-EE7D-484B-8B8C-7A3665C354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Miracle Foundation July 2020</Template>
  <TotalTime>289</TotalTime>
  <Words>259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Georgia</vt:lpstr>
      <vt:lpstr>Times New Roman</vt:lpstr>
      <vt:lpstr>Office Theme</vt:lpstr>
      <vt:lpstr>Values – What is important to me?</vt:lpstr>
      <vt:lpstr>Tangible Items</vt:lpstr>
      <vt:lpstr>Values are Intangible Items</vt:lpstr>
      <vt:lpstr>Examples of Values</vt:lpstr>
      <vt:lpstr>Where do you get your values?</vt:lpstr>
      <vt:lpstr>Everyone has unique personal values</vt:lpstr>
      <vt:lpstr>Your values should guide your decisions and actions</vt:lpstr>
      <vt:lpstr>Your values</vt:lpstr>
      <vt:lpstr>Values and Behavior</vt:lpstr>
      <vt:lpstr>Your goals should reflect your values</vt:lpstr>
      <vt:lpstr>Sometimes it’s hard to know what we value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Behnke</dc:creator>
  <cp:lastModifiedBy>Niyoshi</cp:lastModifiedBy>
  <cp:revision>30</cp:revision>
  <dcterms:created xsi:type="dcterms:W3CDTF">2020-11-06T17:07:31Z</dcterms:created>
  <dcterms:modified xsi:type="dcterms:W3CDTF">2021-01-28T20:23:52Z</dcterms:modified>
</cp:coreProperties>
</file>