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3"/>
    <a:srgbClr val="1D3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10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BE2C7-C5CC-487F-8143-2BBE1F39D9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81C50-6E27-442F-973C-0B4EC104C557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A449471A-C661-4992-BE7F-E8CA8D97E63E}" type="parTrans" cxnId="{B8FFA464-F0FE-4045-B38F-6D1E019999FA}">
      <dgm:prSet/>
      <dgm:spPr/>
      <dgm:t>
        <a:bodyPr/>
        <a:lstStyle/>
        <a:p>
          <a:endParaRPr lang="en-US"/>
        </a:p>
      </dgm:t>
    </dgm:pt>
    <dgm:pt modelId="{87DB2EB9-241C-4AAB-83C5-09C7F8C23384}" type="sibTrans" cxnId="{B8FFA464-F0FE-4045-B38F-6D1E019999FA}">
      <dgm:prSet/>
      <dgm:spPr/>
      <dgm:t>
        <a:bodyPr/>
        <a:lstStyle/>
        <a:p>
          <a:endParaRPr lang="en-US"/>
        </a:p>
      </dgm:t>
    </dgm:pt>
    <dgm:pt modelId="{6C9E5F55-0E3F-4AAA-9484-247B6A92FCC1}" type="asst">
      <dgm:prSet phldrT="[Text]" custT="1"/>
      <dgm:spPr/>
      <dgm:t>
        <a:bodyPr/>
        <a:lstStyle/>
        <a:p>
          <a:r>
            <a:rPr lang="en-US" sz="5500" dirty="0"/>
            <a:t>Long Term</a:t>
          </a:r>
        </a:p>
        <a:p>
          <a:r>
            <a:rPr lang="en-US" sz="2000" dirty="0"/>
            <a:t>Month, Year or More</a:t>
          </a:r>
        </a:p>
      </dgm:t>
    </dgm:pt>
    <dgm:pt modelId="{6B036494-311D-44FA-9FCC-786E83C96B41}" type="parTrans" cxnId="{E68C9680-CDF3-43E7-9143-3E5666E31B73}">
      <dgm:prSet/>
      <dgm:spPr/>
      <dgm:t>
        <a:bodyPr/>
        <a:lstStyle/>
        <a:p>
          <a:endParaRPr lang="en-US"/>
        </a:p>
      </dgm:t>
    </dgm:pt>
    <dgm:pt modelId="{E934623A-BE9B-40E8-9578-D80040B9E514}" type="sibTrans" cxnId="{E68C9680-CDF3-43E7-9143-3E5666E31B73}">
      <dgm:prSet/>
      <dgm:spPr/>
      <dgm:t>
        <a:bodyPr/>
        <a:lstStyle/>
        <a:p>
          <a:endParaRPr lang="en-US"/>
        </a:p>
      </dgm:t>
    </dgm:pt>
    <dgm:pt modelId="{4596F973-2A54-4A7F-A863-DE34959E5877}" type="asst">
      <dgm:prSet custT="1"/>
      <dgm:spPr/>
      <dgm:t>
        <a:bodyPr/>
        <a:lstStyle/>
        <a:p>
          <a:r>
            <a:rPr lang="en-US" sz="5500" dirty="0"/>
            <a:t>Short Term</a:t>
          </a:r>
        </a:p>
        <a:p>
          <a:r>
            <a:rPr lang="en-US" sz="2000" dirty="0"/>
            <a:t>Within a day or week</a:t>
          </a:r>
        </a:p>
      </dgm:t>
    </dgm:pt>
    <dgm:pt modelId="{BBFAC6A7-80C7-4FB7-BE93-BCA33EDCFE3F}" type="parTrans" cxnId="{678D695F-6DD1-4702-ADE4-559A0A92F7FF}">
      <dgm:prSet/>
      <dgm:spPr/>
      <dgm:t>
        <a:bodyPr/>
        <a:lstStyle/>
        <a:p>
          <a:endParaRPr lang="en-US"/>
        </a:p>
      </dgm:t>
    </dgm:pt>
    <dgm:pt modelId="{7E3B7B40-8618-428C-90D2-8B3EE4E6965C}" type="sibTrans" cxnId="{678D695F-6DD1-4702-ADE4-559A0A92F7FF}">
      <dgm:prSet/>
      <dgm:spPr/>
      <dgm:t>
        <a:bodyPr/>
        <a:lstStyle/>
        <a:p>
          <a:endParaRPr lang="en-US"/>
        </a:p>
      </dgm:t>
    </dgm:pt>
    <dgm:pt modelId="{D8021DD4-8964-44D3-86DA-6FDBB37CB898}" type="pres">
      <dgm:prSet presAssocID="{E51BE2C7-C5CC-487F-8143-2BBE1F39D9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28A5B7-117F-40A9-BCEF-DA0FA7AB1B35}" type="pres">
      <dgm:prSet presAssocID="{E7881C50-6E27-442F-973C-0B4EC104C557}" presName="hierRoot1" presStyleCnt="0">
        <dgm:presLayoutVars>
          <dgm:hierBranch val="init"/>
        </dgm:presLayoutVars>
      </dgm:prSet>
      <dgm:spPr/>
    </dgm:pt>
    <dgm:pt modelId="{533C9554-928E-40C7-A6DC-BCB8C5561CF6}" type="pres">
      <dgm:prSet presAssocID="{E7881C50-6E27-442F-973C-0B4EC104C557}" presName="rootComposite1" presStyleCnt="0"/>
      <dgm:spPr/>
    </dgm:pt>
    <dgm:pt modelId="{D5AF4A55-04F3-4CD0-A98C-B804027D14DE}" type="pres">
      <dgm:prSet presAssocID="{E7881C50-6E27-442F-973C-0B4EC104C557}" presName="rootText1" presStyleLbl="node0" presStyleIdx="0" presStyleCnt="1">
        <dgm:presLayoutVars>
          <dgm:chPref val="3"/>
        </dgm:presLayoutVars>
      </dgm:prSet>
      <dgm:spPr/>
    </dgm:pt>
    <dgm:pt modelId="{73DF92C1-1312-483A-93EB-3A32E5DD8D00}" type="pres">
      <dgm:prSet presAssocID="{E7881C50-6E27-442F-973C-0B4EC104C557}" presName="rootConnector1" presStyleLbl="node1" presStyleIdx="0" presStyleCnt="0"/>
      <dgm:spPr/>
    </dgm:pt>
    <dgm:pt modelId="{CAD10DD0-66E1-451C-BEFC-5628BB1C3ADB}" type="pres">
      <dgm:prSet presAssocID="{E7881C50-6E27-442F-973C-0B4EC104C557}" presName="hierChild2" presStyleCnt="0"/>
      <dgm:spPr/>
    </dgm:pt>
    <dgm:pt modelId="{43E8B983-BCB9-47D3-8DE5-2D9ECEA848A7}" type="pres">
      <dgm:prSet presAssocID="{E7881C50-6E27-442F-973C-0B4EC104C557}" presName="hierChild3" presStyleCnt="0"/>
      <dgm:spPr/>
    </dgm:pt>
    <dgm:pt modelId="{96835463-83C0-4EAC-B8BB-1AEEE88D7330}" type="pres">
      <dgm:prSet presAssocID="{6B036494-311D-44FA-9FCC-786E83C96B41}" presName="Name111" presStyleLbl="parChTrans1D2" presStyleIdx="0" presStyleCnt="2"/>
      <dgm:spPr/>
    </dgm:pt>
    <dgm:pt modelId="{E9205FDD-7F07-4000-9131-042F4BD524A8}" type="pres">
      <dgm:prSet presAssocID="{6C9E5F55-0E3F-4AAA-9484-247B6A92FCC1}" presName="hierRoot3" presStyleCnt="0">
        <dgm:presLayoutVars>
          <dgm:hierBranch val="init"/>
        </dgm:presLayoutVars>
      </dgm:prSet>
      <dgm:spPr/>
    </dgm:pt>
    <dgm:pt modelId="{89269135-009B-420E-83D5-37EA28AC7586}" type="pres">
      <dgm:prSet presAssocID="{6C9E5F55-0E3F-4AAA-9484-247B6A92FCC1}" presName="rootComposite3" presStyleCnt="0"/>
      <dgm:spPr/>
    </dgm:pt>
    <dgm:pt modelId="{2A3E1BC1-AFB9-4DFC-A8D8-292EAA0A2006}" type="pres">
      <dgm:prSet presAssocID="{6C9E5F55-0E3F-4AAA-9484-247B6A92FCC1}" presName="rootText3" presStyleLbl="asst1" presStyleIdx="0" presStyleCnt="2">
        <dgm:presLayoutVars>
          <dgm:chPref val="3"/>
        </dgm:presLayoutVars>
      </dgm:prSet>
      <dgm:spPr/>
    </dgm:pt>
    <dgm:pt modelId="{69DE953A-0539-438D-8ECE-2A618DAC02E3}" type="pres">
      <dgm:prSet presAssocID="{6C9E5F55-0E3F-4AAA-9484-247B6A92FCC1}" presName="rootConnector3" presStyleLbl="asst1" presStyleIdx="0" presStyleCnt="2"/>
      <dgm:spPr/>
    </dgm:pt>
    <dgm:pt modelId="{C87D8385-A127-4859-AC0A-AEA11150D157}" type="pres">
      <dgm:prSet presAssocID="{6C9E5F55-0E3F-4AAA-9484-247B6A92FCC1}" presName="hierChild6" presStyleCnt="0"/>
      <dgm:spPr/>
    </dgm:pt>
    <dgm:pt modelId="{D0339B6F-9A8A-4F95-89C9-CD26C3BE9768}" type="pres">
      <dgm:prSet presAssocID="{6C9E5F55-0E3F-4AAA-9484-247B6A92FCC1}" presName="hierChild7" presStyleCnt="0"/>
      <dgm:spPr/>
    </dgm:pt>
    <dgm:pt modelId="{0AD2B8D5-33EB-46AC-AD02-5C66362ACA19}" type="pres">
      <dgm:prSet presAssocID="{BBFAC6A7-80C7-4FB7-BE93-BCA33EDCFE3F}" presName="Name111" presStyleLbl="parChTrans1D2" presStyleIdx="1" presStyleCnt="2"/>
      <dgm:spPr/>
    </dgm:pt>
    <dgm:pt modelId="{02C126FA-D1EF-44C8-BCC2-C1EAA73361E8}" type="pres">
      <dgm:prSet presAssocID="{4596F973-2A54-4A7F-A863-DE34959E5877}" presName="hierRoot3" presStyleCnt="0">
        <dgm:presLayoutVars>
          <dgm:hierBranch val="init"/>
        </dgm:presLayoutVars>
      </dgm:prSet>
      <dgm:spPr/>
    </dgm:pt>
    <dgm:pt modelId="{00C606F1-8881-40EB-84B4-F835A292424E}" type="pres">
      <dgm:prSet presAssocID="{4596F973-2A54-4A7F-A863-DE34959E5877}" presName="rootComposite3" presStyleCnt="0"/>
      <dgm:spPr/>
    </dgm:pt>
    <dgm:pt modelId="{94078184-467B-47BB-A723-23170F99E4B1}" type="pres">
      <dgm:prSet presAssocID="{4596F973-2A54-4A7F-A863-DE34959E5877}" presName="rootText3" presStyleLbl="asst1" presStyleIdx="1" presStyleCnt="2">
        <dgm:presLayoutVars>
          <dgm:chPref val="3"/>
        </dgm:presLayoutVars>
      </dgm:prSet>
      <dgm:spPr/>
    </dgm:pt>
    <dgm:pt modelId="{855D7AE0-AEB2-4E92-9288-1BB833EC9EE9}" type="pres">
      <dgm:prSet presAssocID="{4596F973-2A54-4A7F-A863-DE34959E5877}" presName="rootConnector3" presStyleLbl="asst1" presStyleIdx="1" presStyleCnt="2"/>
      <dgm:spPr/>
    </dgm:pt>
    <dgm:pt modelId="{F5B53578-FF4F-40F6-AAE3-4B81E324282B}" type="pres">
      <dgm:prSet presAssocID="{4596F973-2A54-4A7F-A863-DE34959E5877}" presName="hierChild6" presStyleCnt="0"/>
      <dgm:spPr/>
    </dgm:pt>
    <dgm:pt modelId="{96EECECD-04B1-4AAE-A8DF-5636CFD4646E}" type="pres">
      <dgm:prSet presAssocID="{4596F973-2A54-4A7F-A863-DE34959E5877}" presName="hierChild7" presStyleCnt="0"/>
      <dgm:spPr/>
    </dgm:pt>
  </dgm:ptLst>
  <dgm:cxnLst>
    <dgm:cxn modelId="{6F5F521D-E9AE-407B-8B86-9B155AE65D9D}" type="presOf" srcId="{4596F973-2A54-4A7F-A863-DE34959E5877}" destId="{94078184-467B-47BB-A723-23170F99E4B1}" srcOrd="0" destOrd="0" presId="urn:microsoft.com/office/officeart/2005/8/layout/orgChart1"/>
    <dgm:cxn modelId="{52869A3D-D4D7-4103-9375-97B3F60DCD46}" type="presOf" srcId="{E51BE2C7-C5CC-487F-8143-2BBE1F39D903}" destId="{D8021DD4-8964-44D3-86DA-6FDBB37CB898}" srcOrd="0" destOrd="0" presId="urn:microsoft.com/office/officeart/2005/8/layout/orgChart1"/>
    <dgm:cxn modelId="{678D695F-6DD1-4702-ADE4-559A0A92F7FF}" srcId="{E7881C50-6E27-442F-973C-0B4EC104C557}" destId="{4596F973-2A54-4A7F-A863-DE34959E5877}" srcOrd="1" destOrd="0" parTransId="{BBFAC6A7-80C7-4FB7-BE93-BCA33EDCFE3F}" sibTransId="{7E3B7B40-8618-428C-90D2-8B3EE4E6965C}"/>
    <dgm:cxn modelId="{B8FFA464-F0FE-4045-B38F-6D1E019999FA}" srcId="{E51BE2C7-C5CC-487F-8143-2BBE1F39D903}" destId="{E7881C50-6E27-442F-973C-0B4EC104C557}" srcOrd="0" destOrd="0" parTransId="{A449471A-C661-4992-BE7F-E8CA8D97E63E}" sibTransId="{87DB2EB9-241C-4AAB-83C5-09C7F8C23384}"/>
    <dgm:cxn modelId="{E68C9680-CDF3-43E7-9143-3E5666E31B73}" srcId="{E7881C50-6E27-442F-973C-0B4EC104C557}" destId="{6C9E5F55-0E3F-4AAA-9484-247B6A92FCC1}" srcOrd="0" destOrd="0" parTransId="{6B036494-311D-44FA-9FCC-786E83C96B41}" sibTransId="{E934623A-BE9B-40E8-9578-D80040B9E514}"/>
    <dgm:cxn modelId="{80D72996-DCCB-4810-82B5-AD9851CDCFD1}" type="presOf" srcId="{E7881C50-6E27-442F-973C-0B4EC104C557}" destId="{D5AF4A55-04F3-4CD0-A98C-B804027D14DE}" srcOrd="0" destOrd="0" presId="urn:microsoft.com/office/officeart/2005/8/layout/orgChart1"/>
    <dgm:cxn modelId="{5317C8BA-0083-4026-8568-6CEE941FA3B5}" type="presOf" srcId="{4596F973-2A54-4A7F-A863-DE34959E5877}" destId="{855D7AE0-AEB2-4E92-9288-1BB833EC9EE9}" srcOrd="1" destOrd="0" presId="urn:microsoft.com/office/officeart/2005/8/layout/orgChart1"/>
    <dgm:cxn modelId="{5978BCBB-8754-4E37-B335-55E0F3836C96}" type="presOf" srcId="{E7881C50-6E27-442F-973C-0B4EC104C557}" destId="{73DF92C1-1312-483A-93EB-3A32E5DD8D00}" srcOrd="1" destOrd="0" presId="urn:microsoft.com/office/officeart/2005/8/layout/orgChart1"/>
    <dgm:cxn modelId="{C309FFBD-5755-4431-A988-0B834CCD55B3}" type="presOf" srcId="{6C9E5F55-0E3F-4AAA-9484-247B6A92FCC1}" destId="{2A3E1BC1-AFB9-4DFC-A8D8-292EAA0A2006}" srcOrd="0" destOrd="0" presId="urn:microsoft.com/office/officeart/2005/8/layout/orgChart1"/>
    <dgm:cxn modelId="{B515DDC0-9EAF-4698-94FB-8EAF1DEB3978}" type="presOf" srcId="{6B036494-311D-44FA-9FCC-786E83C96B41}" destId="{96835463-83C0-4EAC-B8BB-1AEEE88D7330}" srcOrd="0" destOrd="0" presId="urn:microsoft.com/office/officeart/2005/8/layout/orgChart1"/>
    <dgm:cxn modelId="{E3BA7FCF-15EB-44F0-92C3-E3DA1839B744}" type="presOf" srcId="{BBFAC6A7-80C7-4FB7-BE93-BCA33EDCFE3F}" destId="{0AD2B8D5-33EB-46AC-AD02-5C66362ACA19}" srcOrd="0" destOrd="0" presId="urn:microsoft.com/office/officeart/2005/8/layout/orgChart1"/>
    <dgm:cxn modelId="{571FF6EE-93C9-437D-811C-4EA3F764B5A3}" type="presOf" srcId="{6C9E5F55-0E3F-4AAA-9484-247B6A92FCC1}" destId="{69DE953A-0539-438D-8ECE-2A618DAC02E3}" srcOrd="1" destOrd="0" presId="urn:microsoft.com/office/officeart/2005/8/layout/orgChart1"/>
    <dgm:cxn modelId="{3B6791B8-A15F-4F89-87DB-18E82D2ADD92}" type="presParOf" srcId="{D8021DD4-8964-44D3-86DA-6FDBB37CB898}" destId="{0928A5B7-117F-40A9-BCEF-DA0FA7AB1B35}" srcOrd="0" destOrd="0" presId="urn:microsoft.com/office/officeart/2005/8/layout/orgChart1"/>
    <dgm:cxn modelId="{EE27D3A5-5342-4639-90DF-523A2AE7D8ED}" type="presParOf" srcId="{0928A5B7-117F-40A9-BCEF-DA0FA7AB1B35}" destId="{533C9554-928E-40C7-A6DC-BCB8C5561CF6}" srcOrd="0" destOrd="0" presId="urn:microsoft.com/office/officeart/2005/8/layout/orgChart1"/>
    <dgm:cxn modelId="{DCF9F1B2-4B91-4025-B71A-0636A67331F6}" type="presParOf" srcId="{533C9554-928E-40C7-A6DC-BCB8C5561CF6}" destId="{D5AF4A55-04F3-4CD0-A98C-B804027D14DE}" srcOrd="0" destOrd="0" presId="urn:microsoft.com/office/officeart/2005/8/layout/orgChart1"/>
    <dgm:cxn modelId="{C54E4CEF-332D-447E-BF42-61E5CB5CF2F9}" type="presParOf" srcId="{533C9554-928E-40C7-A6DC-BCB8C5561CF6}" destId="{73DF92C1-1312-483A-93EB-3A32E5DD8D00}" srcOrd="1" destOrd="0" presId="urn:microsoft.com/office/officeart/2005/8/layout/orgChart1"/>
    <dgm:cxn modelId="{F148619A-E45F-40BC-AA50-7CD06930EC60}" type="presParOf" srcId="{0928A5B7-117F-40A9-BCEF-DA0FA7AB1B35}" destId="{CAD10DD0-66E1-451C-BEFC-5628BB1C3ADB}" srcOrd="1" destOrd="0" presId="urn:microsoft.com/office/officeart/2005/8/layout/orgChart1"/>
    <dgm:cxn modelId="{08EA9045-4C73-4976-95DE-873F9022277E}" type="presParOf" srcId="{0928A5B7-117F-40A9-BCEF-DA0FA7AB1B35}" destId="{43E8B983-BCB9-47D3-8DE5-2D9ECEA848A7}" srcOrd="2" destOrd="0" presId="urn:microsoft.com/office/officeart/2005/8/layout/orgChart1"/>
    <dgm:cxn modelId="{C63E6BC3-EAC8-45EB-ACF7-3D912A130A7B}" type="presParOf" srcId="{43E8B983-BCB9-47D3-8DE5-2D9ECEA848A7}" destId="{96835463-83C0-4EAC-B8BB-1AEEE88D7330}" srcOrd="0" destOrd="0" presId="urn:microsoft.com/office/officeart/2005/8/layout/orgChart1"/>
    <dgm:cxn modelId="{D66F0DA9-1C64-4343-8D75-F0EAB10F101B}" type="presParOf" srcId="{43E8B983-BCB9-47D3-8DE5-2D9ECEA848A7}" destId="{E9205FDD-7F07-4000-9131-042F4BD524A8}" srcOrd="1" destOrd="0" presId="urn:microsoft.com/office/officeart/2005/8/layout/orgChart1"/>
    <dgm:cxn modelId="{65E8D42D-4F32-4851-B7C5-B741E8429094}" type="presParOf" srcId="{E9205FDD-7F07-4000-9131-042F4BD524A8}" destId="{89269135-009B-420E-83D5-37EA28AC7586}" srcOrd="0" destOrd="0" presId="urn:microsoft.com/office/officeart/2005/8/layout/orgChart1"/>
    <dgm:cxn modelId="{8799D1A5-363C-4DBC-9687-C8AEFB737F86}" type="presParOf" srcId="{89269135-009B-420E-83D5-37EA28AC7586}" destId="{2A3E1BC1-AFB9-4DFC-A8D8-292EAA0A2006}" srcOrd="0" destOrd="0" presId="urn:microsoft.com/office/officeart/2005/8/layout/orgChart1"/>
    <dgm:cxn modelId="{69FBDBD7-4389-4303-9233-9E2EBFAD9860}" type="presParOf" srcId="{89269135-009B-420E-83D5-37EA28AC7586}" destId="{69DE953A-0539-438D-8ECE-2A618DAC02E3}" srcOrd="1" destOrd="0" presId="urn:microsoft.com/office/officeart/2005/8/layout/orgChart1"/>
    <dgm:cxn modelId="{D4471865-3220-4150-A95F-4709BD73487A}" type="presParOf" srcId="{E9205FDD-7F07-4000-9131-042F4BD524A8}" destId="{C87D8385-A127-4859-AC0A-AEA11150D157}" srcOrd="1" destOrd="0" presId="urn:microsoft.com/office/officeart/2005/8/layout/orgChart1"/>
    <dgm:cxn modelId="{570A204A-E117-4F91-84DF-997DC19E94B2}" type="presParOf" srcId="{E9205FDD-7F07-4000-9131-042F4BD524A8}" destId="{D0339B6F-9A8A-4F95-89C9-CD26C3BE9768}" srcOrd="2" destOrd="0" presId="urn:microsoft.com/office/officeart/2005/8/layout/orgChart1"/>
    <dgm:cxn modelId="{97A5D2F0-6FC5-4758-BBC6-A418531D85A1}" type="presParOf" srcId="{43E8B983-BCB9-47D3-8DE5-2D9ECEA848A7}" destId="{0AD2B8D5-33EB-46AC-AD02-5C66362ACA19}" srcOrd="2" destOrd="0" presId="urn:microsoft.com/office/officeart/2005/8/layout/orgChart1"/>
    <dgm:cxn modelId="{5471E541-96BA-4816-939F-5133B849CA27}" type="presParOf" srcId="{43E8B983-BCB9-47D3-8DE5-2D9ECEA848A7}" destId="{02C126FA-D1EF-44C8-BCC2-C1EAA73361E8}" srcOrd="3" destOrd="0" presId="urn:microsoft.com/office/officeart/2005/8/layout/orgChart1"/>
    <dgm:cxn modelId="{86D97464-6B16-44AE-876B-51765C2A6374}" type="presParOf" srcId="{02C126FA-D1EF-44C8-BCC2-C1EAA73361E8}" destId="{00C606F1-8881-40EB-84B4-F835A292424E}" srcOrd="0" destOrd="0" presId="urn:microsoft.com/office/officeart/2005/8/layout/orgChart1"/>
    <dgm:cxn modelId="{582B7680-C08D-43CF-8AA0-F92F60030F7D}" type="presParOf" srcId="{00C606F1-8881-40EB-84B4-F835A292424E}" destId="{94078184-467B-47BB-A723-23170F99E4B1}" srcOrd="0" destOrd="0" presId="urn:microsoft.com/office/officeart/2005/8/layout/orgChart1"/>
    <dgm:cxn modelId="{9C13E4D2-5143-4012-9616-9966D9E60418}" type="presParOf" srcId="{00C606F1-8881-40EB-84B4-F835A292424E}" destId="{855D7AE0-AEB2-4E92-9288-1BB833EC9EE9}" srcOrd="1" destOrd="0" presId="urn:microsoft.com/office/officeart/2005/8/layout/orgChart1"/>
    <dgm:cxn modelId="{30FE8FB3-514B-4D12-A296-C8CBA8D0457D}" type="presParOf" srcId="{02C126FA-D1EF-44C8-BCC2-C1EAA73361E8}" destId="{F5B53578-FF4F-40F6-AAE3-4B81E324282B}" srcOrd="1" destOrd="0" presId="urn:microsoft.com/office/officeart/2005/8/layout/orgChart1"/>
    <dgm:cxn modelId="{AF0F75E1-0CCA-493B-A141-B56F85FB1046}" type="presParOf" srcId="{02C126FA-D1EF-44C8-BCC2-C1EAA73361E8}" destId="{96EECECD-04B1-4AAE-A8DF-5636CFD464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2B8D5-33EB-46AC-AD02-5C66362ACA19}">
      <dsp:nvSpPr>
        <dsp:cNvPr id="0" name=""/>
        <dsp:cNvSpPr/>
      </dsp:nvSpPr>
      <dsp:spPr>
        <a:xfrm>
          <a:off x="4063999" y="2323347"/>
          <a:ext cx="385985" cy="169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985"/>
              </a:lnTo>
              <a:lnTo>
                <a:pt x="385985" y="1690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35463-83C0-4EAC-B8BB-1AEEE88D7330}">
      <dsp:nvSpPr>
        <dsp:cNvPr id="0" name=""/>
        <dsp:cNvSpPr/>
      </dsp:nvSpPr>
      <dsp:spPr>
        <a:xfrm>
          <a:off x="3678014" y="2323347"/>
          <a:ext cx="385985" cy="1690985"/>
        </a:xfrm>
        <a:custGeom>
          <a:avLst/>
          <a:gdLst/>
          <a:ahLst/>
          <a:cxnLst/>
          <a:rect l="0" t="0" r="0" b="0"/>
          <a:pathLst>
            <a:path>
              <a:moveTo>
                <a:pt x="385985" y="0"/>
              </a:moveTo>
              <a:lnTo>
                <a:pt x="385985" y="1690985"/>
              </a:lnTo>
              <a:lnTo>
                <a:pt x="0" y="1690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F4A55-04F3-4CD0-A98C-B804027D14DE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Goals</a:t>
          </a:r>
        </a:p>
      </dsp:txBody>
      <dsp:txXfrm>
        <a:off x="2225972" y="485320"/>
        <a:ext cx="3676054" cy="1838027"/>
      </dsp:txXfrm>
    </dsp:sp>
    <dsp:sp modelId="{2A3E1BC1-AFB9-4DFC-A8D8-292EAA0A200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Long Term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Month, Year or More</a:t>
          </a:r>
        </a:p>
      </dsp:txBody>
      <dsp:txXfrm>
        <a:off x="1959" y="3095319"/>
        <a:ext cx="3676054" cy="1838027"/>
      </dsp:txXfrm>
    </dsp:sp>
    <dsp:sp modelId="{94078184-467B-47BB-A723-23170F99E4B1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Short Term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Within a day or week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8246-B1C0-2A43-877E-90052CF9897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AC78-1507-2E49-A4F7-555C7534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5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9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4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CF52-9A19-41D9-9EA1-AC8D063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DD6D2-2B7B-4AAB-B354-D0F58236C14E}"/>
              </a:ext>
            </a:extLst>
          </p:cNvPr>
          <p:cNvSpPr txBox="1"/>
          <p:nvPr/>
        </p:nvSpPr>
        <p:spPr>
          <a:xfrm>
            <a:off x="10056720" y="6608449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986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2A0AB7-FC9F-4B7D-A76E-4CC94205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442"/>
            <a:ext cx="3662363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ACD0057-1061-45C1-869E-6C5218B8A65B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26811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</a:t>
            </a:r>
          </a:p>
        </p:txBody>
      </p:sp>
      <p:pic>
        <p:nvPicPr>
          <p:cNvPr id="4" name="Picture 2" descr="http://blog.invoiceberry.com/wp-content/uploads/2012/06/work_focus_arrow.jpg">
            <a:extLst>
              <a:ext uri="{FF2B5EF4-FFF2-40B4-BE49-F238E27FC236}">
                <a16:creationId xmlns:a16="http://schemas.microsoft.com/office/drawing/2014/main" id="{2FD4C970-244F-4202-BDA6-EE011D62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63" y="1548052"/>
            <a:ext cx="6034617" cy="4525963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2284624-CB8F-4C6A-9259-6B9D60BEDAEC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41320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</a:t>
            </a:r>
          </a:p>
        </p:txBody>
      </p:sp>
      <p:pic>
        <p:nvPicPr>
          <p:cNvPr id="5" name="Picture 2" descr="https://rfclipart.com/image/big/58-60-36/measuring-tapes-Download-Royalty-free-Vector-File-EPS-9581.jpg">
            <a:extLst>
              <a:ext uri="{FF2B5EF4-FFF2-40B4-BE49-F238E27FC236}">
                <a16:creationId xmlns:a16="http://schemas.microsoft.com/office/drawing/2014/main" id="{A66CA442-14DA-46C2-B0CF-2C8CB646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556991"/>
            <a:ext cx="57531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7C621B4-174F-4859-85E9-EBB3E7152EEA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52848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Oriented</a:t>
            </a:r>
          </a:p>
        </p:txBody>
      </p:sp>
      <p:pic>
        <p:nvPicPr>
          <p:cNvPr id="4" name="Picture 2" descr="http://images2.fanpop.com/image/photos/9500000/Ready-for-Action-madagascar-9564088-1280-960.jpg">
            <a:extLst>
              <a:ext uri="{FF2B5EF4-FFF2-40B4-BE49-F238E27FC236}">
                <a16:creationId xmlns:a16="http://schemas.microsoft.com/office/drawing/2014/main" id="{132A3AC7-F5EA-4486-9464-3F11351D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540366"/>
            <a:ext cx="60356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4AED8BF2-A708-435C-A169-1D15DAD5FA4F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2267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</a:t>
            </a:r>
          </a:p>
        </p:txBody>
      </p:sp>
      <p:pic>
        <p:nvPicPr>
          <p:cNvPr id="5" name="Picture 2" descr="http://blogs.infobae.com/el-arte-de-vivir/files/2014/08/unrealistic_expectations.jpg">
            <a:extLst>
              <a:ext uri="{FF2B5EF4-FFF2-40B4-BE49-F238E27FC236}">
                <a16:creationId xmlns:a16="http://schemas.microsoft.com/office/drawing/2014/main" id="{6B34BB3E-7B4A-4F45-BDB8-D96CEB82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5" y="1423988"/>
            <a:ext cx="6697845" cy="416052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5FCB68D-9691-4781-B341-D844D51E8FC3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93683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Timely</a:t>
            </a:r>
          </a:p>
        </p:txBody>
      </p:sp>
      <p:pic>
        <p:nvPicPr>
          <p:cNvPr id="4" name="Picture 6" descr="http://www.solvencyiinews.com/wp-content/uploads/2012/01/goals-timely-clock-300x287.gif">
            <a:extLst>
              <a:ext uri="{FF2B5EF4-FFF2-40B4-BE49-F238E27FC236}">
                <a16:creationId xmlns:a16="http://schemas.microsoft.com/office/drawing/2014/main" id="{0C13DC9D-5BBA-4E2C-BDC0-A9891A308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600200"/>
            <a:ext cx="40703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690A2E1-D060-44A8-B18B-0E463737CA52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04705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 Goal, Make it Happen</a:t>
            </a:r>
          </a:p>
        </p:txBody>
      </p:sp>
      <p:pic>
        <p:nvPicPr>
          <p:cNvPr id="5" name="Picture 2" descr="http://day-with-kt.com/wp-content/uploads/2013/09/Screen-shot-2013-09-15-at-8.51.46-AM.png">
            <a:extLst>
              <a:ext uri="{FF2B5EF4-FFF2-40B4-BE49-F238E27FC236}">
                <a16:creationId xmlns:a16="http://schemas.microsoft.com/office/drawing/2014/main" id="{3181CED0-35A3-4D9A-A41E-59513F64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42" y="1821180"/>
            <a:ext cx="5976940" cy="39544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B428ED8-08AB-4692-9637-28991541AF03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90468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0334-EAF0-4EB1-A240-D2C50E8D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EEB4D-F797-49CE-8AC9-2E2DBCFC68AF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8356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Set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B3A7A-60BE-4B9E-BFBC-05BE48462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618" y="1627422"/>
            <a:ext cx="8072709" cy="55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Makes you think about the possibilities</a:t>
            </a:r>
          </a:p>
        </p:txBody>
      </p:sp>
      <p:pic>
        <p:nvPicPr>
          <p:cNvPr id="5" name="Picture 2" descr="https://headsmartheartdumb.files.wordpress.com/2014/12/dreamer.jpg">
            <a:extLst>
              <a:ext uri="{FF2B5EF4-FFF2-40B4-BE49-F238E27FC236}">
                <a16:creationId xmlns:a16="http://schemas.microsoft.com/office/drawing/2014/main" id="{FF2A1757-F808-4E8D-9ABF-39BADB46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7" y="2177935"/>
            <a:ext cx="7124700" cy="3945522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8BDD6D2-2B7B-4AAB-B354-D0F58236C14E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15950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Gives you direction to work toward</a:t>
            </a:r>
          </a:p>
        </p:txBody>
      </p:sp>
      <p:pic>
        <p:nvPicPr>
          <p:cNvPr id="7" name="Picture 2" descr="http://www.kevinhendzel.com/wp-content/uploads/2012/11/Wrong-direction1.jpg">
            <a:extLst>
              <a:ext uri="{FF2B5EF4-FFF2-40B4-BE49-F238E27FC236}">
                <a16:creationId xmlns:a16="http://schemas.microsoft.com/office/drawing/2014/main" id="{EDEB320E-9848-4F60-83EE-AB71DF1A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701839"/>
            <a:ext cx="73215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3F07C44-5908-484B-8958-DC2F588D5C26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1217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Helps you push yourself a little bit more</a:t>
            </a:r>
          </a:p>
        </p:txBody>
      </p:sp>
      <p:pic>
        <p:nvPicPr>
          <p:cNvPr id="4" name="Picture 6" descr="http://www.digitaljournal.com/img/9/9/3/8/8/5/i/1/0/3/o/d2.jpg">
            <a:extLst>
              <a:ext uri="{FF2B5EF4-FFF2-40B4-BE49-F238E27FC236}">
                <a16:creationId xmlns:a16="http://schemas.microsoft.com/office/drawing/2014/main" id="{11F68727-B90E-417A-B00B-E75D7B8F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35" y="1744980"/>
            <a:ext cx="6268730" cy="405139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21E1B6C-6A12-4D59-B4B6-98948E02BF67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30367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Breaks big goals into smaller steps</a:t>
            </a:r>
          </a:p>
        </p:txBody>
      </p:sp>
      <p:pic>
        <p:nvPicPr>
          <p:cNvPr id="5" name="Picture 2" descr="https://healthewound.files.wordpress.com/2012/06/one-step.jpg">
            <a:extLst>
              <a:ext uri="{FF2B5EF4-FFF2-40B4-BE49-F238E27FC236}">
                <a16:creationId xmlns:a16="http://schemas.microsoft.com/office/drawing/2014/main" id="{D84470AD-3DC7-4A29-8861-3F093382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40" y="1458190"/>
            <a:ext cx="4391025" cy="481965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F47AFC3-6AE0-4319-9939-FFE8E2B4D772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91681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Helps you believe in yourself</a:t>
            </a:r>
          </a:p>
        </p:txBody>
      </p:sp>
      <p:pic>
        <p:nvPicPr>
          <p:cNvPr id="4" name="Picture 4" descr="http://christinambove.com/wp-content/uploads/2012/09/ar1233789449136051.jpg">
            <a:extLst>
              <a:ext uri="{FF2B5EF4-FFF2-40B4-BE49-F238E27FC236}">
                <a16:creationId xmlns:a16="http://schemas.microsoft.com/office/drawing/2014/main" id="{2C9BB40F-E3E6-4A36-A6A4-15173CFD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83" y="1701839"/>
            <a:ext cx="4645025" cy="4335779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519ED95-8E00-4706-A3D8-0A321C72E9F0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83827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Helps you have a more fun and fulfilled life</a:t>
            </a:r>
          </a:p>
        </p:txBody>
      </p:sp>
      <p:pic>
        <p:nvPicPr>
          <p:cNvPr id="5" name="Picture 2" descr="http://indosurflife.com/wp-content/uploads/2012/04/jump.jpg">
            <a:extLst>
              <a:ext uri="{FF2B5EF4-FFF2-40B4-BE49-F238E27FC236}">
                <a16:creationId xmlns:a16="http://schemas.microsoft.com/office/drawing/2014/main" id="{9FDFA817-4EAE-4A27-B77C-C77A10BC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3718"/>
            <a:ext cx="7620000" cy="415290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BB83500-D7B0-4BAB-9D00-4B90A2E5AB2D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91217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1FA1-2A84-4B62-919A-B9CF129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set goals?</a:t>
            </a:r>
          </a:p>
        </p:txBody>
      </p:sp>
      <p:pic>
        <p:nvPicPr>
          <p:cNvPr id="4" name="Picture 4" descr="http://s3.amazonaws.com/thumbnails.illustrationsource.com/huge.6.30211.JPG">
            <a:extLst>
              <a:ext uri="{FF2B5EF4-FFF2-40B4-BE49-F238E27FC236}">
                <a16:creationId xmlns:a16="http://schemas.microsoft.com/office/drawing/2014/main" id="{A49F0321-C158-46B0-A4EC-5AAC9412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47" y="1501140"/>
            <a:ext cx="3608705" cy="467868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9E08A4AE-1E52-4070-BA35-A4FE1535F15B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9897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7832-D6EE-4DE9-9111-5F4A4B5E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Goals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3E11D1-54B8-48B9-AF41-2ECAE9509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8445"/>
              </p:ext>
            </p:extLst>
          </p:nvPr>
        </p:nvGraphicFramePr>
        <p:xfrm>
          <a:off x="1842429" y="10678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6B3B8802-E570-444F-A8F3-93501B421B57}"/>
              </a:ext>
            </a:extLst>
          </p:cNvPr>
          <p:cNvSpPr txBox="1"/>
          <p:nvPr/>
        </p:nvSpPr>
        <p:spPr>
          <a:xfrm>
            <a:off x="10134540" y="6604084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43167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B19A75-AFE1-407C-B1A8-788375CD5E60}" vid="{2ECA62EC-EE7D-484B-8B8C-7A3665C35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 Foundation July 2020</Template>
  <TotalTime>253</TotalTime>
  <Words>155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Times New Roman</vt:lpstr>
      <vt:lpstr>Office Theme</vt:lpstr>
      <vt:lpstr>Goal Setting</vt:lpstr>
      <vt:lpstr>Why Set Goals</vt:lpstr>
      <vt:lpstr>Gives you direction to work toward</vt:lpstr>
      <vt:lpstr>Helps you push yourself a little bit more</vt:lpstr>
      <vt:lpstr>Breaks big goals into smaller steps</vt:lpstr>
      <vt:lpstr>Helps you believe in yourself</vt:lpstr>
      <vt:lpstr>Helps you have a more fun and fulfilled life</vt:lpstr>
      <vt:lpstr>How do we set goals?</vt:lpstr>
      <vt:lpstr>Types of Goals</vt:lpstr>
      <vt:lpstr>SMART Goals</vt:lpstr>
      <vt:lpstr>Specific</vt:lpstr>
      <vt:lpstr>Measurable</vt:lpstr>
      <vt:lpstr>Action Oriented</vt:lpstr>
      <vt:lpstr>Realistic</vt:lpstr>
      <vt:lpstr>Timely</vt:lpstr>
      <vt:lpstr>Set a Goal, Make it Happen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Behnke</dc:creator>
  <cp:lastModifiedBy>Niyoshi</cp:lastModifiedBy>
  <cp:revision>29</cp:revision>
  <dcterms:created xsi:type="dcterms:W3CDTF">2020-11-06T17:07:31Z</dcterms:created>
  <dcterms:modified xsi:type="dcterms:W3CDTF">2021-01-28T20:21:22Z</dcterms:modified>
</cp:coreProperties>
</file>