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xDnrJF6+KRMCh9MzlpMjkiS6a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rialNarrow-regular.fntdata"/><Relationship Id="rId21" Type="http://schemas.openxmlformats.org/officeDocument/2006/relationships/slide" Target="slides/slide17.xml"/><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9718edd8c_0_6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9718edd8c_0_6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b9718edd8c_0_6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9718edd8c_0_6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9718edd8c_0_6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b9718edd8c_0_6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9718edd8c_0_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9718edd8c_0_6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b9718edd8c_0_6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9718edd8c_0_6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9718edd8c_0_6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b9718edd8c_0_6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9718edd8c_0_6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b9718edd8c_0_6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b9718edd8c_0_6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9718edd8c_0_6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9718edd8c_0_6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b9718edd8c_0_6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9718edd8c_0_6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9718edd8c_0_6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b9718edd8c_0_6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b9718edd8c_0_6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b9718edd8c_0_6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b9718edd8c_0_6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9718edd8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 name="Google Shape;85;gb9718edd8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gb9718edd8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9718edd8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 name="Google Shape;93;gb9718edd8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b9718edd8c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9718edd8c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9718edd8c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b9718edd8c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9718edd8c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9718edd8c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b9718edd8c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9718edd8c_0_5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9718edd8c_0_5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b9718edd8c_0_5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9718edd8c_0_6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9718edd8c_0_6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b9718edd8c_0_6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9718edd8c_0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9718edd8c_0_6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b9718edd8c_0_6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9718edd8c_0_6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9718edd8c_0_6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b9718edd8c_0_6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9.jpg"/><Relationship Id="rId4" Type="http://schemas.openxmlformats.org/officeDocument/2006/relationships/image" Target="../media/image8.jpg"/><Relationship Id="rId10" Type="http://schemas.openxmlformats.org/officeDocument/2006/relationships/image" Target="../media/image4.png"/><Relationship Id="rId9"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5.jpg"/><Relationship Id="rId7" Type="http://schemas.openxmlformats.org/officeDocument/2006/relationships/image" Target="../media/image14.png"/><Relationship Id="rId8"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9740" l="0" r="0" t="9645"/>
          <a:stretch/>
        </p:blipFill>
        <p:spPr>
          <a:xfrm>
            <a:off x="0" y="-21265"/>
            <a:ext cx="12192000" cy="6932428"/>
          </a:xfrm>
          <a:prstGeom prst="rect">
            <a:avLst/>
          </a:prstGeom>
          <a:noFill/>
          <a:ln>
            <a:noFill/>
          </a:ln>
        </p:spPr>
      </p:pic>
      <p:sp>
        <p:nvSpPr>
          <p:cNvPr id="14" name="Google Shape;14;p3"/>
          <p:cNvSpPr/>
          <p:nvPr/>
        </p:nvSpPr>
        <p:spPr>
          <a:xfrm>
            <a:off x="0" y="0"/>
            <a:ext cx="12192000" cy="6932428"/>
          </a:xfrm>
          <a:prstGeom prst="rect">
            <a:avLst/>
          </a:prstGeom>
          <a:solidFill>
            <a:srgbClr val="1A334C">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37023"/>
              </a:solidFill>
              <a:latin typeface="Times New Roman"/>
              <a:ea typeface="Times New Roman"/>
              <a:cs typeface="Times New Roman"/>
              <a:sym typeface="Times New Roman"/>
            </a:endParaRPr>
          </a:p>
        </p:txBody>
      </p:sp>
      <p:pic>
        <p:nvPicPr>
          <p:cNvPr id="15" name="Google Shape;15;p3"/>
          <p:cNvPicPr preferRelativeResize="0"/>
          <p:nvPr/>
        </p:nvPicPr>
        <p:blipFill rotWithShape="1">
          <a:blip r:embed="rId3">
            <a:alphaModFix/>
          </a:blip>
          <a:srcRect b="0" l="0" r="0" t="0"/>
          <a:stretch/>
        </p:blipFill>
        <p:spPr>
          <a:xfrm>
            <a:off x="4387705" y="3881559"/>
            <a:ext cx="3814446" cy="2811247"/>
          </a:xfrm>
          <a:prstGeom prst="rect">
            <a:avLst/>
          </a:prstGeom>
          <a:noFill/>
          <a:ln>
            <a:noFill/>
          </a:ln>
        </p:spPr>
      </p:pic>
      <p:sp>
        <p:nvSpPr>
          <p:cNvPr id="16" name="Google Shape;16;p3"/>
          <p:cNvSpPr txBox="1"/>
          <p:nvPr>
            <p:ph type="title"/>
          </p:nvPr>
        </p:nvSpPr>
        <p:spPr>
          <a:xfrm>
            <a:off x="1037128" y="2337639"/>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37023"/>
              </a:buClr>
              <a:buSzPts val="4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bg>
      <p:bgPr>
        <a:solidFill>
          <a:srgbClr val="1D334A"/>
        </a:solidFill>
      </p:bgPr>
    </p:bg>
    <p:spTree>
      <p:nvGrpSpPr>
        <p:cNvPr id="59" name="Shape 59"/>
        <p:cNvGrpSpPr/>
        <p:nvPr/>
      </p:nvGrpSpPr>
      <p:grpSpPr>
        <a:xfrm>
          <a:off x="0" y="0"/>
          <a:ext cx="0" cy="0"/>
          <a:chOff x="0" y="0"/>
          <a:chExt cx="0" cy="0"/>
        </a:xfrm>
      </p:grpSpPr>
      <p:sp>
        <p:nvSpPr>
          <p:cNvPr id="60" name="Google Shape;60;p12"/>
          <p:cNvSpPr txBox="1"/>
          <p:nvPr>
            <p:ph idx="1" type="body"/>
          </p:nvPr>
        </p:nvSpPr>
        <p:spPr>
          <a:xfrm>
            <a:off x="1349608" y="2398171"/>
            <a:ext cx="9143690" cy="34115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2"/>
          <p:cNvSpPr txBox="1"/>
          <p:nvPr>
            <p:ph type="title"/>
          </p:nvPr>
        </p:nvSpPr>
        <p:spPr>
          <a:xfrm>
            <a:off x="501222" y="68476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2" name="Shape 62"/>
        <p:cNvGrpSpPr/>
        <p:nvPr/>
      </p:nvGrpSpPr>
      <p:grpSpPr>
        <a:xfrm>
          <a:off x="0" y="0"/>
          <a:ext cx="0" cy="0"/>
          <a:chOff x="0" y="0"/>
          <a:chExt cx="0" cy="0"/>
        </a:xfrm>
      </p:grpSpPr>
      <p:sp>
        <p:nvSpPr>
          <p:cNvPr id="63" name="Google Shape;63;p13"/>
          <p:cNvSpPr txBox="1"/>
          <p:nvPr>
            <p:ph idx="1" type="body"/>
          </p:nvPr>
        </p:nvSpPr>
        <p:spPr>
          <a:xfrm>
            <a:off x="1316618" y="2319648"/>
            <a:ext cx="8072709" cy="360165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D334A"/>
              </a:buClr>
              <a:buSzPts val="2800"/>
              <a:buChar char="•"/>
              <a:defRPr>
                <a:solidFill>
                  <a:srgbClr val="1D334A"/>
                </a:solidFill>
              </a:defRPr>
            </a:lvl1pPr>
            <a:lvl2pPr indent="-381000" lvl="1" marL="914400" algn="l">
              <a:lnSpc>
                <a:spcPct val="90000"/>
              </a:lnSpc>
              <a:spcBef>
                <a:spcPts val="500"/>
              </a:spcBef>
              <a:spcAft>
                <a:spcPts val="0"/>
              </a:spcAft>
              <a:buClr>
                <a:srgbClr val="1D334A"/>
              </a:buClr>
              <a:buSzPts val="2400"/>
              <a:buChar char="•"/>
              <a:defRPr>
                <a:solidFill>
                  <a:srgbClr val="1D334A"/>
                </a:solidFill>
              </a:defRPr>
            </a:lvl2pPr>
            <a:lvl3pPr indent="-355600" lvl="2" marL="1371600" algn="l">
              <a:lnSpc>
                <a:spcPct val="90000"/>
              </a:lnSpc>
              <a:spcBef>
                <a:spcPts val="500"/>
              </a:spcBef>
              <a:spcAft>
                <a:spcPts val="0"/>
              </a:spcAft>
              <a:buClr>
                <a:srgbClr val="1D334A"/>
              </a:buClr>
              <a:buSzPts val="2000"/>
              <a:buChar char="•"/>
              <a:defRPr>
                <a:solidFill>
                  <a:srgbClr val="1D334A"/>
                </a:solidFill>
              </a:defRPr>
            </a:lvl3pPr>
            <a:lvl4pPr indent="-342900" lvl="3" marL="1828800" algn="l">
              <a:lnSpc>
                <a:spcPct val="90000"/>
              </a:lnSpc>
              <a:spcBef>
                <a:spcPts val="500"/>
              </a:spcBef>
              <a:spcAft>
                <a:spcPts val="0"/>
              </a:spcAft>
              <a:buClr>
                <a:srgbClr val="1D334A"/>
              </a:buClr>
              <a:buSzPts val="1800"/>
              <a:buChar char="•"/>
              <a:defRPr>
                <a:solidFill>
                  <a:srgbClr val="1D334A"/>
                </a:solidFill>
              </a:defRPr>
            </a:lvl4pPr>
            <a:lvl5pPr indent="-342900" lvl="4" marL="2286000" algn="l">
              <a:lnSpc>
                <a:spcPct val="90000"/>
              </a:lnSpc>
              <a:spcBef>
                <a:spcPts val="500"/>
              </a:spcBef>
              <a:spcAft>
                <a:spcPts val="0"/>
              </a:spcAft>
              <a:buClr>
                <a:srgbClr val="1D334A"/>
              </a:buClr>
              <a:buSzPts val="1800"/>
              <a:buChar char="•"/>
              <a:defRPr>
                <a:solidFill>
                  <a:srgbClr val="1D334A"/>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3"/>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65"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b="0" l="0" r="69439" t="-188"/>
          <a:stretch/>
        </p:blipFill>
        <p:spPr>
          <a:xfrm>
            <a:off x="10584879" y="301787"/>
            <a:ext cx="1302321" cy="1261597"/>
          </a:xfrm>
          <a:prstGeom prst="rect">
            <a:avLst/>
          </a:prstGeom>
          <a:noFill/>
          <a:ln>
            <a:noFill/>
          </a:ln>
        </p:spPr>
      </p:pic>
      <p:sp>
        <p:nvSpPr>
          <p:cNvPr id="67" name="Google Shape;67;p14"/>
          <p:cNvSpPr txBox="1"/>
          <p:nvPr>
            <p:ph idx="1" type="body"/>
          </p:nvPr>
        </p:nvSpPr>
        <p:spPr>
          <a:xfrm>
            <a:off x="1316618" y="2319648"/>
            <a:ext cx="8072709" cy="360165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D334A"/>
              </a:buClr>
              <a:buSzPts val="2800"/>
              <a:buChar char="•"/>
              <a:defRPr>
                <a:solidFill>
                  <a:srgbClr val="1D334A"/>
                </a:solidFill>
              </a:defRPr>
            </a:lvl1pPr>
            <a:lvl2pPr indent="-381000" lvl="1" marL="914400" algn="l">
              <a:lnSpc>
                <a:spcPct val="90000"/>
              </a:lnSpc>
              <a:spcBef>
                <a:spcPts val="500"/>
              </a:spcBef>
              <a:spcAft>
                <a:spcPts val="0"/>
              </a:spcAft>
              <a:buClr>
                <a:srgbClr val="1D334A"/>
              </a:buClr>
              <a:buSzPts val="2400"/>
              <a:buChar char="•"/>
              <a:defRPr>
                <a:solidFill>
                  <a:srgbClr val="1D334A"/>
                </a:solidFill>
              </a:defRPr>
            </a:lvl2pPr>
            <a:lvl3pPr indent="-355600" lvl="2" marL="1371600" algn="l">
              <a:lnSpc>
                <a:spcPct val="90000"/>
              </a:lnSpc>
              <a:spcBef>
                <a:spcPts val="500"/>
              </a:spcBef>
              <a:spcAft>
                <a:spcPts val="0"/>
              </a:spcAft>
              <a:buClr>
                <a:srgbClr val="1D334A"/>
              </a:buClr>
              <a:buSzPts val="2000"/>
              <a:buChar char="•"/>
              <a:defRPr>
                <a:solidFill>
                  <a:srgbClr val="1D334A"/>
                </a:solidFill>
              </a:defRPr>
            </a:lvl3pPr>
            <a:lvl4pPr indent="-342900" lvl="3" marL="1828800" algn="l">
              <a:lnSpc>
                <a:spcPct val="90000"/>
              </a:lnSpc>
              <a:spcBef>
                <a:spcPts val="500"/>
              </a:spcBef>
              <a:spcAft>
                <a:spcPts val="0"/>
              </a:spcAft>
              <a:buClr>
                <a:srgbClr val="1D334A"/>
              </a:buClr>
              <a:buSzPts val="1800"/>
              <a:buChar char="•"/>
              <a:defRPr>
                <a:solidFill>
                  <a:srgbClr val="1D334A"/>
                </a:solidFill>
              </a:defRPr>
            </a:lvl4pPr>
            <a:lvl5pPr indent="-342900" lvl="4" marL="2286000" algn="l">
              <a:lnSpc>
                <a:spcPct val="90000"/>
              </a:lnSpc>
              <a:spcBef>
                <a:spcPts val="500"/>
              </a:spcBef>
              <a:spcAft>
                <a:spcPts val="0"/>
              </a:spcAft>
              <a:buClr>
                <a:srgbClr val="1D334A"/>
              </a:buClr>
              <a:buSzPts val="1800"/>
              <a:buChar char="•"/>
              <a:defRPr>
                <a:solidFill>
                  <a:srgbClr val="1D334A"/>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4"/>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solidFill>
          <a:schemeClr val="lt1"/>
        </a:solidFill>
      </p:bgPr>
    </p:bg>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2">
            <a:alphaModFix/>
          </a:blip>
          <a:srcRect b="0" l="0" r="69333" t="-1026"/>
          <a:stretch/>
        </p:blipFill>
        <p:spPr>
          <a:xfrm>
            <a:off x="10815638" y="5587410"/>
            <a:ext cx="1100139" cy="1070928"/>
          </a:xfrm>
          <a:prstGeom prst="rect">
            <a:avLst/>
          </a:prstGeom>
          <a:noFill/>
          <a:ln>
            <a:noFill/>
          </a:ln>
        </p:spPr>
      </p:pic>
      <p:sp>
        <p:nvSpPr>
          <p:cNvPr id="71" name="Google Shape;71;p15"/>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5"/>
          <p:cNvSpPr txBox="1"/>
          <p:nvPr>
            <p:ph idx="1" type="body"/>
          </p:nvPr>
        </p:nvSpPr>
        <p:spPr>
          <a:xfrm>
            <a:off x="1316618" y="2319648"/>
            <a:ext cx="8072709" cy="360165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D334A"/>
              </a:buClr>
              <a:buSzPts val="2800"/>
              <a:buChar char="•"/>
              <a:defRPr>
                <a:solidFill>
                  <a:srgbClr val="1D334A"/>
                </a:solidFill>
              </a:defRPr>
            </a:lvl1pPr>
            <a:lvl2pPr indent="-381000" lvl="1" marL="914400" algn="l">
              <a:lnSpc>
                <a:spcPct val="90000"/>
              </a:lnSpc>
              <a:spcBef>
                <a:spcPts val="500"/>
              </a:spcBef>
              <a:spcAft>
                <a:spcPts val="0"/>
              </a:spcAft>
              <a:buClr>
                <a:srgbClr val="1D334A"/>
              </a:buClr>
              <a:buSzPts val="2400"/>
              <a:buChar char="•"/>
              <a:defRPr>
                <a:solidFill>
                  <a:srgbClr val="1D334A"/>
                </a:solidFill>
              </a:defRPr>
            </a:lvl2pPr>
            <a:lvl3pPr indent="-355600" lvl="2" marL="1371600" algn="l">
              <a:lnSpc>
                <a:spcPct val="90000"/>
              </a:lnSpc>
              <a:spcBef>
                <a:spcPts val="500"/>
              </a:spcBef>
              <a:spcAft>
                <a:spcPts val="0"/>
              </a:spcAft>
              <a:buClr>
                <a:srgbClr val="1D334A"/>
              </a:buClr>
              <a:buSzPts val="2000"/>
              <a:buChar char="•"/>
              <a:defRPr>
                <a:solidFill>
                  <a:srgbClr val="1D334A"/>
                </a:solidFill>
              </a:defRPr>
            </a:lvl3pPr>
            <a:lvl4pPr indent="-342900" lvl="3" marL="1828800" algn="l">
              <a:lnSpc>
                <a:spcPct val="90000"/>
              </a:lnSpc>
              <a:spcBef>
                <a:spcPts val="500"/>
              </a:spcBef>
              <a:spcAft>
                <a:spcPts val="0"/>
              </a:spcAft>
              <a:buClr>
                <a:srgbClr val="1D334A"/>
              </a:buClr>
              <a:buSzPts val="1800"/>
              <a:buChar char="•"/>
              <a:defRPr>
                <a:solidFill>
                  <a:srgbClr val="1D334A"/>
                </a:solidFill>
              </a:defRPr>
            </a:lvl4pPr>
            <a:lvl5pPr indent="-342900" lvl="4" marL="2286000" algn="l">
              <a:lnSpc>
                <a:spcPct val="90000"/>
              </a:lnSpc>
              <a:spcBef>
                <a:spcPts val="500"/>
              </a:spcBef>
              <a:spcAft>
                <a:spcPts val="0"/>
              </a:spcAft>
              <a:buClr>
                <a:srgbClr val="1D334A"/>
              </a:buClr>
              <a:buSzPts val="1800"/>
              <a:buChar char="•"/>
              <a:defRPr>
                <a:solidFill>
                  <a:srgbClr val="1D334A"/>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bg>
      <p:bgPr>
        <a:solidFill>
          <a:schemeClr val="lt1"/>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2">
            <a:alphaModFix/>
          </a:blip>
          <a:srcRect b="0" l="0" r="69333" t="-1026"/>
          <a:stretch/>
        </p:blipFill>
        <p:spPr>
          <a:xfrm>
            <a:off x="10887075" y="172447"/>
            <a:ext cx="1100139" cy="1070928"/>
          </a:xfrm>
          <a:prstGeom prst="rect">
            <a:avLst/>
          </a:prstGeom>
          <a:noFill/>
          <a:ln>
            <a:noFill/>
          </a:ln>
        </p:spPr>
      </p:pic>
      <p:sp>
        <p:nvSpPr>
          <p:cNvPr id="75" name="Google Shape;75;p16"/>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a:off x="1316618" y="2319648"/>
            <a:ext cx="8072709" cy="360165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D334A"/>
              </a:buClr>
              <a:buSzPts val="2800"/>
              <a:buChar char="•"/>
              <a:defRPr>
                <a:solidFill>
                  <a:srgbClr val="1D334A"/>
                </a:solidFill>
              </a:defRPr>
            </a:lvl1pPr>
            <a:lvl2pPr indent="-381000" lvl="1" marL="914400" algn="l">
              <a:lnSpc>
                <a:spcPct val="90000"/>
              </a:lnSpc>
              <a:spcBef>
                <a:spcPts val="500"/>
              </a:spcBef>
              <a:spcAft>
                <a:spcPts val="0"/>
              </a:spcAft>
              <a:buClr>
                <a:srgbClr val="1D334A"/>
              </a:buClr>
              <a:buSzPts val="2400"/>
              <a:buChar char="•"/>
              <a:defRPr>
                <a:solidFill>
                  <a:srgbClr val="1D334A"/>
                </a:solidFill>
              </a:defRPr>
            </a:lvl2pPr>
            <a:lvl3pPr indent="-355600" lvl="2" marL="1371600" algn="l">
              <a:lnSpc>
                <a:spcPct val="90000"/>
              </a:lnSpc>
              <a:spcBef>
                <a:spcPts val="500"/>
              </a:spcBef>
              <a:spcAft>
                <a:spcPts val="0"/>
              </a:spcAft>
              <a:buClr>
                <a:srgbClr val="1D334A"/>
              </a:buClr>
              <a:buSzPts val="2000"/>
              <a:buChar char="•"/>
              <a:defRPr>
                <a:solidFill>
                  <a:srgbClr val="1D334A"/>
                </a:solidFill>
              </a:defRPr>
            </a:lvl3pPr>
            <a:lvl4pPr indent="-342900" lvl="3" marL="1828800" algn="l">
              <a:lnSpc>
                <a:spcPct val="90000"/>
              </a:lnSpc>
              <a:spcBef>
                <a:spcPts val="500"/>
              </a:spcBef>
              <a:spcAft>
                <a:spcPts val="0"/>
              </a:spcAft>
              <a:buClr>
                <a:srgbClr val="1D334A"/>
              </a:buClr>
              <a:buSzPts val="1800"/>
              <a:buChar char="•"/>
              <a:defRPr>
                <a:solidFill>
                  <a:srgbClr val="1D334A"/>
                </a:solidFill>
              </a:defRPr>
            </a:lvl4pPr>
            <a:lvl5pPr indent="-342900" lvl="4" marL="2286000" algn="l">
              <a:lnSpc>
                <a:spcPct val="90000"/>
              </a:lnSpc>
              <a:spcBef>
                <a:spcPts val="500"/>
              </a:spcBef>
              <a:spcAft>
                <a:spcPts val="0"/>
              </a:spcAft>
              <a:buClr>
                <a:srgbClr val="1D334A"/>
              </a:buClr>
              <a:buSzPts val="1800"/>
              <a:buChar char="•"/>
              <a:defRPr>
                <a:solidFill>
                  <a:srgbClr val="1D334A"/>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37549" l="0" r="-234" t="6491"/>
          <a:stretch/>
        </p:blipFill>
        <p:spPr>
          <a:xfrm>
            <a:off x="0" y="1"/>
            <a:ext cx="12284242" cy="6858000"/>
          </a:xfrm>
          <a:prstGeom prst="rect">
            <a:avLst/>
          </a:prstGeom>
          <a:noFill/>
          <a:ln>
            <a:noFill/>
          </a:ln>
        </p:spPr>
      </p:pic>
      <p:pic>
        <p:nvPicPr>
          <p:cNvPr id="19" name="Google Shape;19;p4"/>
          <p:cNvPicPr preferRelativeResize="0"/>
          <p:nvPr/>
        </p:nvPicPr>
        <p:blipFill rotWithShape="1">
          <a:blip r:embed="rId3">
            <a:alphaModFix/>
          </a:blip>
          <a:srcRect b="0" l="0" r="0" t="0"/>
          <a:stretch/>
        </p:blipFill>
        <p:spPr>
          <a:xfrm>
            <a:off x="0" y="0"/>
            <a:ext cx="7619963" cy="22516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5"/>
          <p:cNvPicPr preferRelativeResize="0"/>
          <p:nvPr/>
        </p:nvPicPr>
        <p:blipFill rotWithShape="1">
          <a:blip r:embed="rId2">
            <a:alphaModFix/>
          </a:blip>
          <a:srcRect b="14787" l="0" r="0" t="0"/>
          <a:stretch/>
        </p:blipFill>
        <p:spPr>
          <a:xfrm>
            <a:off x="0" y="0"/>
            <a:ext cx="12192000" cy="6932428"/>
          </a:xfrm>
          <a:prstGeom prst="rect">
            <a:avLst/>
          </a:prstGeom>
          <a:noFill/>
          <a:ln>
            <a:noFill/>
          </a:ln>
        </p:spPr>
      </p:pic>
      <p:sp>
        <p:nvSpPr>
          <p:cNvPr id="23" name="Google Shape;23;p5"/>
          <p:cNvSpPr/>
          <p:nvPr/>
        </p:nvSpPr>
        <p:spPr>
          <a:xfrm>
            <a:off x="0" y="0"/>
            <a:ext cx="12192000" cy="6932428"/>
          </a:xfrm>
          <a:prstGeom prst="rect">
            <a:avLst/>
          </a:prstGeom>
          <a:solidFill>
            <a:srgbClr val="1A334C">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37023"/>
              </a:solidFill>
              <a:latin typeface="Times New Roman"/>
              <a:ea typeface="Times New Roman"/>
              <a:cs typeface="Times New Roman"/>
              <a:sym typeface="Times New Roman"/>
            </a:endParaRPr>
          </a:p>
        </p:txBody>
      </p:sp>
      <p:pic>
        <p:nvPicPr>
          <p:cNvPr id="24" name="Google Shape;24;p5"/>
          <p:cNvPicPr preferRelativeResize="0"/>
          <p:nvPr/>
        </p:nvPicPr>
        <p:blipFill rotWithShape="1">
          <a:blip r:embed="rId3">
            <a:alphaModFix/>
          </a:blip>
          <a:srcRect b="0" l="0" r="0" t="0"/>
          <a:stretch/>
        </p:blipFill>
        <p:spPr>
          <a:xfrm>
            <a:off x="416688" y="400716"/>
            <a:ext cx="4930697" cy="1457021"/>
          </a:xfrm>
          <a:prstGeom prst="rect">
            <a:avLst/>
          </a:prstGeom>
          <a:noFill/>
          <a:ln>
            <a:noFill/>
          </a:ln>
        </p:spPr>
      </p:pic>
      <p:sp>
        <p:nvSpPr>
          <p:cNvPr id="25" name="Google Shape;25;p5"/>
          <p:cNvSpPr txBox="1"/>
          <p:nvPr>
            <p:ph type="title"/>
          </p:nvPr>
        </p:nvSpPr>
        <p:spPr>
          <a:xfrm>
            <a:off x="838200" y="5229132"/>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37023"/>
              </a:buClr>
              <a:buSzPts val="4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sp>
        <p:nvSpPr>
          <p:cNvPr id="27" name="Google Shape;2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8" name="Google Shape;28;p6"/>
          <p:cNvPicPr preferRelativeResize="0"/>
          <p:nvPr/>
        </p:nvPicPr>
        <p:blipFill rotWithShape="1">
          <a:blip r:embed="rId2">
            <a:alphaModFix/>
          </a:blip>
          <a:srcRect b="14787" l="0" r="0" t="0"/>
          <a:stretch/>
        </p:blipFill>
        <p:spPr>
          <a:xfrm>
            <a:off x="0" y="0"/>
            <a:ext cx="12192000" cy="6932428"/>
          </a:xfrm>
          <a:prstGeom prst="rect">
            <a:avLst/>
          </a:prstGeom>
          <a:noFill/>
          <a:ln>
            <a:noFill/>
          </a:ln>
        </p:spPr>
      </p:pic>
      <p:sp>
        <p:nvSpPr>
          <p:cNvPr id="29" name="Google Shape;29;p6"/>
          <p:cNvSpPr/>
          <p:nvPr/>
        </p:nvSpPr>
        <p:spPr>
          <a:xfrm>
            <a:off x="0" y="0"/>
            <a:ext cx="12192000" cy="6932428"/>
          </a:xfrm>
          <a:prstGeom prst="rect">
            <a:avLst/>
          </a:prstGeom>
          <a:solidFill>
            <a:srgbClr val="1A334C">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37023"/>
              </a:solidFill>
              <a:latin typeface="Times New Roman"/>
              <a:ea typeface="Times New Roman"/>
              <a:cs typeface="Times New Roman"/>
              <a:sym typeface="Times New Roman"/>
            </a:endParaRPr>
          </a:p>
        </p:txBody>
      </p:sp>
      <p:sp>
        <p:nvSpPr>
          <p:cNvPr id="30" name="Google Shape;30;p6"/>
          <p:cNvSpPr txBox="1"/>
          <p:nvPr>
            <p:ph type="title"/>
          </p:nvPr>
        </p:nvSpPr>
        <p:spPr>
          <a:xfrm>
            <a:off x="838200" y="5229132"/>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37023"/>
              </a:buClr>
              <a:buSzPts val="4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sp>
        <p:nvSpPr>
          <p:cNvPr id="32" name="Google Shape;32;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98D93"/>
              </a:buClr>
              <a:buSzPts val="2400"/>
              <a:buNone/>
              <a:defRPr sz="2400">
                <a:solidFill>
                  <a:srgbClr val="898D93"/>
                </a:solidFill>
              </a:defRPr>
            </a:lvl1pPr>
            <a:lvl2pPr indent="-228600" lvl="1" marL="914400" algn="l">
              <a:lnSpc>
                <a:spcPct val="90000"/>
              </a:lnSpc>
              <a:spcBef>
                <a:spcPts val="500"/>
              </a:spcBef>
              <a:spcAft>
                <a:spcPts val="0"/>
              </a:spcAft>
              <a:buClr>
                <a:srgbClr val="898D93"/>
              </a:buClr>
              <a:buSzPts val="2000"/>
              <a:buNone/>
              <a:defRPr sz="2000">
                <a:solidFill>
                  <a:srgbClr val="898D93"/>
                </a:solidFill>
              </a:defRPr>
            </a:lvl2pPr>
            <a:lvl3pPr indent="-228600" lvl="2" marL="1371600" algn="l">
              <a:lnSpc>
                <a:spcPct val="90000"/>
              </a:lnSpc>
              <a:spcBef>
                <a:spcPts val="500"/>
              </a:spcBef>
              <a:spcAft>
                <a:spcPts val="0"/>
              </a:spcAft>
              <a:buClr>
                <a:srgbClr val="898D93"/>
              </a:buClr>
              <a:buSzPts val="1800"/>
              <a:buNone/>
              <a:defRPr sz="1800">
                <a:solidFill>
                  <a:srgbClr val="898D93"/>
                </a:solidFill>
              </a:defRPr>
            </a:lvl3pPr>
            <a:lvl4pPr indent="-228600" lvl="3" marL="1828800" algn="l">
              <a:lnSpc>
                <a:spcPct val="90000"/>
              </a:lnSpc>
              <a:spcBef>
                <a:spcPts val="500"/>
              </a:spcBef>
              <a:spcAft>
                <a:spcPts val="0"/>
              </a:spcAft>
              <a:buClr>
                <a:srgbClr val="898D93"/>
              </a:buClr>
              <a:buSzPts val="1600"/>
              <a:buNone/>
              <a:defRPr sz="1600">
                <a:solidFill>
                  <a:srgbClr val="898D93"/>
                </a:solidFill>
              </a:defRPr>
            </a:lvl4pPr>
            <a:lvl5pPr indent="-228600" lvl="4" marL="2286000" algn="l">
              <a:lnSpc>
                <a:spcPct val="90000"/>
              </a:lnSpc>
              <a:spcBef>
                <a:spcPts val="500"/>
              </a:spcBef>
              <a:spcAft>
                <a:spcPts val="0"/>
              </a:spcAft>
              <a:buClr>
                <a:srgbClr val="898D93"/>
              </a:buClr>
              <a:buSzPts val="1600"/>
              <a:buNone/>
              <a:defRPr sz="1600">
                <a:solidFill>
                  <a:srgbClr val="898D93"/>
                </a:solidFill>
              </a:defRPr>
            </a:lvl5pPr>
            <a:lvl6pPr indent="-228600" lvl="5" marL="2743200" algn="l">
              <a:lnSpc>
                <a:spcPct val="90000"/>
              </a:lnSpc>
              <a:spcBef>
                <a:spcPts val="500"/>
              </a:spcBef>
              <a:spcAft>
                <a:spcPts val="0"/>
              </a:spcAft>
              <a:buClr>
                <a:srgbClr val="898D93"/>
              </a:buClr>
              <a:buSzPts val="1600"/>
              <a:buNone/>
              <a:defRPr sz="1600">
                <a:solidFill>
                  <a:srgbClr val="898D93"/>
                </a:solidFill>
              </a:defRPr>
            </a:lvl6pPr>
            <a:lvl7pPr indent="-228600" lvl="6" marL="3200400" algn="l">
              <a:lnSpc>
                <a:spcPct val="90000"/>
              </a:lnSpc>
              <a:spcBef>
                <a:spcPts val="500"/>
              </a:spcBef>
              <a:spcAft>
                <a:spcPts val="0"/>
              </a:spcAft>
              <a:buClr>
                <a:srgbClr val="898D93"/>
              </a:buClr>
              <a:buSzPts val="1600"/>
              <a:buNone/>
              <a:defRPr sz="1600">
                <a:solidFill>
                  <a:srgbClr val="898D93"/>
                </a:solidFill>
              </a:defRPr>
            </a:lvl7pPr>
            <a:lvl8pPr indent="-228600" lvl="7" marL="3657600" algn="l">
              <a:lnSpc>
                <a:spcPct val="90000"/>
              </a:lnSpc>
              <a:spcBef>
                <a:spcPts val="500"/>
              </a:spcBef>
              <a:spcAft>
                <a:spcPts val="0"/>
              </a:spcAft>
              <a:buClr>
                <a:srgbClr val="898D93"/>
              </a:buClr>
              <a:buSzPts val="1600"/>
              <a:buNone/>
              <a:defRPr sz="1600">
                <a:solidFill>
                  <a:srgbClr val="898D93"/>
                </a:solidFill>
              </a:defRPr>
            </a:lvl8pPr>
            <a:lvl9pPr indent="-228600" lvl="8" marL="4114800" algn="l">
              <a:lnSpc>
                <a:spcPct val="90000"/>
              </a:lnSpc>
              <a:spcBef>
                <a:spcPts val="500"/>
              </a:spcBef>
              <a:spcAft>
                <a:spcPts val="0"/>
              </a:spcAft>
              <a:buClr>
                <a:srgbClr val="898D93"/>
              </a:buClr>
              <a:buSzPts val="1600"/>
              <a:buNone/>
              <a:defRPr sz="1600">
                <a:solidFill>
                  <a:srgbClr val="898D93"/>
                </a:solidFill>
              </a:defRPr>
            </a:lvl9pPr>
          </a:lstStyle>
          <a:p/>
        </p:txBody>
      </p:sp>
      <p:sp>
        <p:nvSpPr>
          <p:cNvPr id="33" name="Google Shape;33;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4" name="Google Shape;34;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5" name="Google Shape;35;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Georgia"/>
                <a:ea typeface="Georgia"/>
                <a:cs typeface="Georgia"/>
                <a:sym typeface="Georgia"/>
              </a:defRPr>
            </a:lvl1pPr>
            <a:lvl2pPr indent="0" lvl="1" marL="0" marR="0" rtl="0" algn="l">
              <a:spcBef>
                <a:spcPts val="0"/>
              </a:spcBef>
              <a:buNone/>
              <a:defRPr b="0" i="0" sz="1800" u="none" cap="none" strike="noStrike">
                <a:solidFill>
                  <a:schemeClr val="dk1"/>
                </a:solidFill>
                <a:latin typeface="Georgia"/>
                <a:ea typeface="Georgia"/>
                <a:cs typeface="Georgia"/>
                <a:sym typeface="Georgia"/>
              </a:defRPr>
            </a:lvl2pPr>
            <a:lvl3pPr indent="0" lvl="2" marL="0" marR="0" rtl="0" algn="l">
              <a:spcBef>
                <a:spcPts val="0"/>
              </a:spcBef>
              <a:buNone/>
              <a:defRPr b="0" i="0" sz="1800" u="none" cap="none" strike="noStrike">
                <a:solidFill>
                  <a:schemeClr val="dk1"/>
                </a:solidFill>
                <a:latin typeface="Georgia"/>
                <a:ea typeface="Georgia"/>
                <a:cs typeface="Georgia"/>
                <a:sym typeface="Georgia"/>
              </a:defRPr>
            </a:lvl3pPr>
            <a:lvl4pPr indent="0" lvl="3" marL="0" marR="0" rtl="0" algn="l">
              <a:spcBef>
                <a:spcPts val="0"/>
              </a:spcBef>
              <a:buNone/>
              <a:defRPr b="0" i="0" sz="1800" u="none" cap="none" strike="noStrike">
                <a:solidFill>
                  <a:schemeClr val="dk1"/>
                </a:solidFill>
                <a:latin typeface="Georgia"/>
                <a:ea typeface="Georgia"/>
                <a:cs typeface="Georgia"/>
                <a:sym typeface="Georgia"/>
              </a:defRPr>
            </a:lvl4pPr>
            <a:lvl5pPr indent="0" lvl="4" marL="0" marR="0" rtl="0" algn="l">
              <a:spcBef>
                <a:spcPts val="0"/>
              </a:spcBef>
              <a:buNone/>
              <a:defRPr b="0" i="0" sz="1800" u="none" cap="none" strike="noStrike">
                <a:solidFill>
                  <a:schemeClr val="dk1"/>
                </a:solidFill>
                <a:latin typeface="Georgia"/>
                <a:ea typeface="Georgia"/>
                <a:cs typeface="Georgia"/>
                <a:sym typeface="Georgia"/>
              </a:defRPr>
            </a:lvl5pPr>
            <a:lvl6pPr indent="0" lvl="5" marL="0" marR="0" rtl="0" algn="l">
              <a:spcBef>
                <a:spcPts val="0"/>
              </a:spcBef>
              <a:buNone/>
              <a:defRPr b="0" i="0" sz="1800" u="none" cap="none" strike="noStrike">
                <a:solidFill>
                  <a:schemeClr val="dk1"/>
                </a:solidFill>
                <a:latin typeface="Georgia"/>
                <a:ea typeface="Georgia"/>
                <a:cs typeface="Georgia"/>
                <a:sym typeface="Georgia"/>
              </a:defRPr>
            </a:lvl6pPr>
            <a:lvl7pPr indent="0" lvl="6" marL="0" marR="0" rtl="0" algn="l">
              <a:spcBef>
                <a:spcPts val="0"/>
              </a:spcBef>
              <a:buNone/>
              <a:defRPr b="0" i="0" sz="1800" u="none" cap="none" strike="noStrike">
                <a:solidFill>
                  <a:schemeClr val="dk1"/>
                </a:solidFill>
                <a:latin typeface="Georgia"/>
                <a:ea typeface="Georgia"/>
                <a:cs typeface="Georgia"/>
                <a:sym typeface="Georgia"/>
              </a:defRPr>
            </a:lvl7pPr>
            <a:lvl8pPr indent="0" lvl="7" marL="0" marR="0" rtl="0" algn="l">
              <a:spcBef>
                <a:spcPts val="0"/>
              </a:spcBef>
              <a:buNone/>
              <a:defRPr b="0" i="0" sz="1800" u="none" cap="none" strike="noStrike">
                <a:solidFill>
                  <a:schemeClr val="dk1"/>
                </a:solidFill>
                <a:latin typeface="Georgia"/>
                <a:ea typeface="Georgia"/>
                <a:cs typeface="Georgia"/>
                <a:sym typeface="Georgia"/>
              </a:defRPr>
            </a:lvl8pPr>
            <a:lvl9pPr indent="0" lvl="8" marL="0" marR="0" rtl="0" algn="l">
              <a:spcBef>
                <a:spcPts val="0"/>
              </a:spcBef>
              <a:buNone/>
              <a:defRPr b="0" i="0" sz="1800" u="none" cap="none" strike="noStrike">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en-US"/>
              <a:t>‹#›</a:t>
            </a:fld>
            <a:endParaRPr/>
          </a:p>
        </p:txBody>
      </p:sp>
      <p:pic>
        <p:nvPicPr>
          <p:cNvPr id="36" name="Google Shape;36;p7"/>
          <p:cNvPicPr preferRelativeResize="0"/>
          <p:nvPr/>
        </p:nvPicPr>
        <p:blipFill rotWithShape="1">
          <a:blip r:embed="rId2">
            <a:alphaModFix/>
          </a:blip>
          <a:srcRect b="0" l="0" r="0" t="0"/>
          <a:stretch/>
        </p:blipFill>
        <p:spPr>
          <a:xfrm>
            <a:off x="-11900" y="-15876"/>
            <a:ext cx="3314144" cy="2843500"/>
          </a:xfrm>
          <a:prstGeom prst="rect">
            <a:avLst/>
          </a:prstGeom>
          <a:noFill/>
          <a:ln>
            <a:noFill/>
          </a:ln>
        </p:spPr>
      </p:pic>
      <p:pic>
        <p:nvPicPr>
          <p:cNvPr id="37" name="Google Shape;37;p7"/>
          <p:cNvPicPr preferRelativeResize="0"/>
          <p:nvPr/>
        </p:nvPicPr>
        <p:blipFill rotWithShape="1">
          <a:blip r:embed="rId3">
            <a:alphaModFix/>
          </a:blip>
          <a:srcRect b="0" l="0" r="0" t="0"/>
          <a:stretch/>
        </p:blipFill>
        <p:spPr>
          <a:xfrm>
            <a:off x="6308100" y="-15876"/>
            <a:ext cx="2941951" cy="2843500"/>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3202875" y="-15876"/>
            <a:ext cx="3105226" cy="2843501"/>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9250050" y="-15876"/>
            <a:ext cx="2941950" cy="2843500"/>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5980575" y="4014500"/>
            <a:ext cx="3269475" cy="2843500"/>
          </a:xfrm>
          <a:prstGeom prst="rect">
            <a:avLst/>
          </a:prstGeom>
          <a:noFill/>
          <a:ln>
            <a:noFill/>
          </a:ln>
        </p:spPr>
      </p:pic>
      <p:pic>
        <p:nvPicPr>
          <p:cNvPr id="41" name="Google Shape;41;p7"/>
          <p:cNvPicPr preferRelativeResize="0"/>
          <p:nvPr/>
        </p:nvPicPr>
        <p:blipFill rotWithShape="1">
          <a:blip r:embed="rId7">
            <a:alphaModFix/>
          </a:blip>
          <a:srcRect b="0" l="0" r="0" t="0"/>
          <a:stretch/>
        </p:blipFill>
        <p:spPr>
          <a:xfrm>
            <a:off x="9219923" y="4014500"/>
            <a:ext cx="2972065" cy="2843500"/>
          </a:xfrm>
          <a:prstGeom prst="rect">
            <a:avLst/>
          </a:prstGeom>
          <a:noFill/>
          <a:ln>
            <a:noFill/>
          </a:ln>
        </p:spPr>
      </p:pic>
      <p:pic>
        <p:nvPicPr>
          <p:cNvPr id="42" name="Google Shape;42;p7"/>
          <p:cNvPicPr preferRelativeResize="0"/>
          <p:nvPr/>
        </p:nvPicPr>
        <p:blipFill rotWithShape="1">
          <a:blip r:embed="rId8">
            <a:alphaModFix/>
          </a:blip>
          <a:srcRect b="0" l="0" r="0" t="0"/>
          <a:stretch/>
        </p:blipFill>
        <p:spPr>
          <a:xfrm>
            <a:off x="2930050" y="4025474"/>
            <a:ext cx="3050525" cy="2996525"/>
          </a:xfrm>
          <a:prstGeom prst="rect">
            <a:avLst/>
          </a:prstGeom>
          <a:noFill/>
          <a:ln>
            <a:noFill/>
          </a:ln>
        </p:spPr>
      </p:pic>
      <p:pic>
        <p:nvPicPr>
          <p:cNvPr id="43" name="Google Shape;43;p7"/>
          <p:cNvPicPr preferRelativeResize="0"/>
          <p:nvPr/>
        </p:nvPicPr>
        <p:blipFill rotWithShape="1">
          <a:blip r:embed="rId9">
            <a:alphaModFix/>
          </a:blip>
          <a:srcRect b="0" l="0" r="0" t="0"/>
          <a:stretch/>
        </p:blipFill>
        <p:spPr>
          <a:xfrm>
            <a:off x="0" y="4025475"/>
            <a:ext cx="2941950" cy="3166300"/>
          </a:xfrm>
          <a:prstGeom prst="rect">
            <a:avLst/>
          </a:prstGeom>
          <a:noFill/>
          <a:ln>
            <a:noFill/>
          </a:ln>
        </p:spPr>
      </p:pic>
      <p:pic>
        <p:nvPicPr>
          <p:cNvPr id="44" name="Google Shape;44;p7"/>
          <p:cNvPicPr preferRelativeResize="0"/>
          <p:nvPr/>
        </p:nvPicPr>
        <p:blipFill rotWithShape="1">
          <a:blip r:embed="rId10">
            <a:alphaModFix/>
          </a:blip>
          <a:srcRect b="0" l="0" r="0" t="0"/>
          <a:stretch/>
        </p:blipFill>
        <p:spPr>
          <a:xfrm>
            <a:off x="4066409" y="2877741"/>
            <a:ext cx="3828332" cy="11312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b="0" l="0" r="0" t="0"/>
          <a:stretch/>
        </p:blipFill>
        <p:spPr>
          <a:xfrm>
            <a:off x="912242" y="1848677"/>
            <a:ext cx="10058400" cy="29722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rgbClr val="1D334A"/>
        </a:solidFill>
      </p:bgPr>
    </p:bg>
    <p:spTree>
      <p:nvGrpSpPr>
        <p:cNvPr id="47"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b="0" l="0" r="0" t="0"/>
          <a:stretch/>
        </p:blipFill>
        <p:spPr>
          <a:xfrm>
            <a:off x="10225668" y="304451"/>
            <a:ext cx="1582308" cy="1043099"/>
          </a:xfrm>
          <a:prstGeom prst="rect">
            <a:avLst/>
          </a:prstGeom>
          <a:noFill/>
          <a:ln>
            <a:noFill/>
          </a:ln>
        </p:spPr>
      </p:pic>
      <p:sp>
        <p:nvSpPr>
          <p:cNvPr id="49" name="Google Shape;49;p9"/>
          <p:cNvSpPr txBox="1"/>
          <p:nvPr>
            <p:ph idx="1" type="body"/>
          </p:nvPr>
        </p:nvSpPr>
        <p:spPr>
          <a:xfrm>
            <a:off x="1349608" y="2398171"/>
            <a:ext cx="9143690" cy="34115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9"/>
          <p:cNvSpPr txBox="1"/>
          <p:nvPr>
            <p:ph type="title"/>
          </p:nvPr>
        </p:nvSpPr>
        <p:spPr>
          <a:xfrm>
            <a:off x="501222" y="68476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bg>
      <p:bgPr>
        <a:solidFill>
          <a:srgbClr val="1D334A"/>
        </a:solidFill>
      </p:bgPr>
    </p:bg>
    <p:spTree>
      <p:nvGrpSpPr>
        <p:cNvPr id="51" name="Shape 51"/>
        <p:cNvGrpSpPr/>
        <p:nvPr/>
      </p:nvGrpSpPr>
      <p:grpSpPr>
        <a:xfrm>
          <a:off x="0" y="0"/>
          <a:ext cx="0" cy="0"/>
          <a:chOff x="0" y="0"/>
          <a:chExt cx="0" cy="0"/>
        </a:xfrm>
      </p:grpSpPr>
      <p:pic>
        <p:nvPicPr>
          <p:cNvPr id="52" name="Google Shape;52;p10"/>
          <p:cNvPicPr preferRelativeResize="0"/>
          <p:nvPr/>
        </p:nvPicPr>
        <p:blipFill rotWithShape="1">
          <a:blip r:embed="rId2">
            <a:alphaModFix/>
          </a:blip>
          <a:srcRect b="0" l="0" r="0" t="0"/>
          <a:stretch/>
        </p:blipFill>
        <p:spPr>
          <a:xfrm>
            <a:off x="10354255" y="5464216"/>
            <a:ext cx="1582308" cy="1043099"/>
          </a:xfrm>
          <a:prstGeom prst="rect">
            <a:avLst/>
          </a:prstGeom>
          <a:noFill/>
          <a:ln>
            <a:noFill/>
          </a:ln>
        </p:spPr>
      </p:pic>
      <p:sp>
        <p:nvSpPr>
          <p:cNvPr id="53" name="Google Shape;53;p10"/>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0"/>
          <p:cNvSpPr txBox="1"/>
          <p:nvPr>
            <p:ph idx="1" type="body"/>
          </p:nvPr>
        </p:nvSpPr>
        <p:spPr>
          <a:xfrm>
            <a:off x="1606550" y="2230438"/>
            <a:ext cx="8072709" cy="3601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rgbClr val="1D334A"/>
        </a:solidFill>
      </p:bgPr>
    </p:bg>
    <p:spTree>
      <p:nvGrpSpPr>
        <p:cNvPr id="55" name="Shape 55"/>
        <p:cNvGrpSpPr/>
        <p:nvPr/>
      </p:nvGrpSpPr>
      <p:grpSpPr>
        <a:xfrm>
          <a:off x="0" y="0"/>
          <a:ext cx="0" cy="0"/>
          <a:chOff x="0" y="0"/>
          <a:chExt cx="0" cy="0"/>
        </a:xfrm>
      </p:grpSpPr>
      <p:pic>
        <p:nvPicPr>
          <p:cNvPr id="56" name="Google Shape;56;p11"/>
          <p:cNvPicPr preferRelativeResize="0"/>
          <p:nvPr/>
        </p:nvPicPr>
        <p:blipFill rotWithShape="1">
          <a:blip r:embed="rId2">
            <a:alphaModFix/>
          </a:blip>
          <a:srcRect b="0" l="0" r="69333" t="-1026"/>
          <a:stretch/>
        </p:blipFill>
        <p:spPr>
          <a:xfrm>
            <a:off x="10815638" y="5587410"/>
            <a:ext cx="1100139" cy="1070928"/>
          </a:xfrm>
          <a:prstGeom prst="rect">
            <a:avLst/>
          </a:prstGeom>
          <a:noFill/>
          <a:ln>
            <a:noFill/>
          </a:ln>
        </p:spPr>
      </p:pic>
      <p:sp>
        <p:nvSpPr>
          <p:cNvPr id="57" name="Google Shape;57;p11"/>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1"/>
          <p:cNvSpPr txBox="1"/>
          <p:nvPr>
            <p:ph idx="1" type="body"/>
          </p:nvPr>
        </p:nvSpPr>
        <p:spPr>
          <a:xfrm>
            <a:off x="1606550" y="2230438"/>
            <a:ext cx="8072709" cy="3601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37023"/>
              </a:buClr>
              <a:buSzPts val="4400"/>
              <a:buFont typeface="Georgia"/>
              <a:buNone/>
              <a:defRPr b="0" i="0" sz="4400" u="none" cap="none" strike="noStrike">
                <a:solidFill>
                  <a:srgbClr val="F37023"/>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Narrow"/>
                <a:ea typeface="Arial Narrow"/>
                <a:cs typeface="Arial Narrow"/>
                <a:sym typeface="Arial Narrow"/>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Narrow"/>
                <a:ea typeface="Arial Narrow"/>
                <a:cs typeface="Arial Narrow"/>
                <a:sym typeface="Arial Narrow"/>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4.jpg"/><Relationship Id="rId7"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title"/>
          </p:nvPr>
        </p:nvSpPr>
        <p:spPr>
          <a:xfrm>
            <a:off x="1037128" y="233763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37023"/>
              </a:buClr>
              <a:buSzPts val="4400"/>
              <a:buFont typeface="Georgia"/>
              <a:buNone/>
            </a:pPr>
            <a:r>
              <a:rPr lang="en-US"/>
              <a:t>Making Friends</a:t>
            </a:r>
            <a:endParaRPr/>
          </a:p>
        </p:txBody>
      </p:sp>
      <p:sp>
        <p:nvSpPr>
          <p:cNvPr id="82" name="Google Shape;82;p1"/>
          <p:cNvSpPr txBox="1"/>
          <p:nvPr/>
        </p:nvSpPr>
        <p:spPr>
          <a:xfrm>
            <a:off x="9998353" y="6604084"/>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FFFFFF"/>
                </a:solidFill>
                <a:latin typeface="Georgia"/>
                <a:ea typeface="Georgia"/>
                <a:cs typeface="Georgia"/>
                <a:sym typeface="Georgia"/>
              </a:rPr>
              <a:t>© Miracle Foundation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b9718edd8c_0_627"/>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Share about yourself</a:t>
            </a:r>
            <a:endParaRPr/>
          </a:p>
        </p:txBody>
      </p:sp>
      <p:grpSp>
        <p:nvGrpSpPr>
          <p:cNvPr id="153" name="Google Shape;153;gb9718edd8c_0_627"/>
          <p:cNvGrpSpPr/>
          <p:nvPr/>
        </p:nvGrpSpPr>
        <p:grpSpPr>
          <a:xfrm>
            <a:off x="1303338" y="1573212"/>
            <a:ext cx="9585324" cy="4710113"/>
            <a:chOff x="1174750" y="1573212"/>
            <a:chExt cx="9585324" cy="4710113"/>
          </a:xfrm>
        </p:grpSpPr>
        <p:pic>
          <p:nvPicPr>
            <p:cNvPr descr="http://www.clubsport.in/templates/rhuk_milkyway/images/cricket_gear/2.jpg" id="154" name="Google Shape;154;gb9718edd8c_0_627"/>
            <p:cNvPicPr preferRelativeResize="0"/>
            <p:nvPr/>
          </p:nvPicPr>
          <p:blipFill rotWithShape="1">
            <a:blip r:embed="rId3">
              <a:alphaModFix/>
            </a:blip>
            <a:srcRect b="0" l="0" r="0" t="0"/>
            <a:stretch/>
          </p:blipFill>
          <p:spPr>
            <a:xfrm>
              <a:off x="4505325" y="1881187"/>
              <a:ext cx="2709862" cy="1763712"/>
            </a:xfrm>
            <a:prstGeom prst="rect">
              <a:avLst/>
            </a:prstGeom>
            <a:noFill/>
            <a:ln cap="flat" cmpd="sng" w="9525">
              <a:solidFill>
                <a:srgbClr val="000000"/>
              </a:solidFill>
              <a:prstDash val="solid"/>
              <a:miter lim="800000"/>
              <a:headEnd len="sm" w="sm" type="none"/>
              <a:tailEnd len="sm" w="sm" type="none"/>
            </a:ln>
          </p:spPr>
        </p:pic>
        <p:pic>
          <p:nvPicPr>
            <p:cNvPr id="155" name="Google Shape;155;gb9718edd8c_0_627"/>
            <p:cNvPicPr preferRelativeResize="0"/>
            <p:nvPr/>
          </p:nvPicPr>
          <p:blipFill rotWithShape="1">
            <a:blip r:embed="rId4">
              <a:alphaModFix/>
            </a:blip>
            <a:srcRect b="0" l="0" r="0" t="0"/>
            <a:stretch/>
          </p:blipFill>
          <p:spPr>
            <a:xfrm>
              <a:off x="1174750" y="2014537"/>
              <a:ext cx="1873250" cy="1874837"/>
            </a:xfrm>
            <a:prstGeom prst="rect">
              <a:avLst/>
            </a:prstGeom>
            <a:noFill/>
            <a:ln>
              <a:noFill/>
            </a:ln>
          </p:spPr>
        </p:pic>
        <p:pic>
          <p:nvPicPr>
            <p:cNvPr descr="http://1.bp.blogspot.com/-qJA7dW3W-M0/VH4l2LQUIEI/AAAAAAAAACo/ZJqeqHgpmBs/s1600/books.png" id="156" name="Google Shape;156;gb9718edd8c_0_627"/>
            <p:cNvPicPr preferRelativeResize="0"/>
            <p:nvPr/>
          </p:nvPicPr>
          <p:blipFill rotWithShape="1">
            <a:blip r:embed="rId5">
              <a:alphaModFix/>
            </a:blip>
            <a:srcRect b="0" l="0" r="0" t="0"/>
            <a:stretch/>
          </p:blipFill>
          <p:spPr>
            <a:xfrm>
              <a:off x="2832100" y="4130675"/>
              <a:ext cx="1871662" cy="1905000"/>
            </a:xfrm>
            <a:prstGeom prst="rect">
              <a:avLst/>
            </a:prstGeom>
            <a:noFill/>
            <a:ln>
              <a:noFill/>
            </a:ln>
          </p:spPr>
        </p:pic>
        <p:pic>
          <p:nvPicPr>
            <p:cNvPr descr="https://scontent.cdninstagram.com/hphotos-xpa1/t51.2885-15/s306x306/e15/1597861_311665665680105_2029901175_n.jpg" id="157" name="Google Shape;157;gb9718edd8c_0_627"/>
            <p:cNvPicPr preferRelativeResize="0"/>
            <p:nvPr/>
          </p:nvPicPr>
          <p:blipFill rotWithShape="1">
            <a:blip r:embed="rId6">
              <a:alphaModFix/>
            </a:blip>
            <a:srcRect b="0" l="0" r="0" t="0"/>
            <a:stretch/>
          </p:blipFill>
          <p:spPr>
            <a:xfrm>
              <a:off x="8412162" y="1573212"/>
              <a:ext cx="2347912" cy="2438400"/>
            </a:xfrm>
            <a:prstGeom prst="rect">
              <a:avLst/>
            </a:prstGeom>
            <a:noFill/>
            <a:ln cap="flat" cmpd="sng" w="28575">
              <a:solidFill>
                <a:srgbClr val="000000"/>
              </a:solidFill>
              <a:prstDash val="solid"/>
              <a:miter lim="800000"/>
              <a:headEnd len="sm" w="sm" type="none"/>
              <a:tailEnd len="sm" w="sm" type="none"/>
            </a:ln>
          </p:spPr>
        </p:pic>
        <p:pic>
          <p:nvPicPr>
            <p:cNvPr descr="http://www.clipartqueen.com/image-files/dancing-girl-silhouette-black.png" id="158" name="Google Shape;158;gb9718edd8c_0_627"/>
            <p:cNvPicPr preferRelativeResize="0"/>
            <p:nvPr/>
          </p:nvPicPr>
          <p:blipFill rotWithShape="1">
            <a:blip r:embed="rId7">
              <a:alphaModFix/>
            </a:blip>
            <a:srcRect b="0" l="0" r="0" t="0"/>
            <a:stretch/>
          </p:blipFill>
          <p:spPr>
            <a:xfrm>
              <a:off x="7059612" y="4084637"/>
              <a:ext cx="1352551" cy="2198688"/>
            </a:xfrm>
            <a:prstGeom prst="rect">
              <a:avLst/>
            </a:prstGeom>
            <a:noFill/>
            <a:ln>
              <a:noFill/>
            </a:ln>
          </p:spPr>
        </p:pic>
      </p:grpSp>
      <p:sp>
        <p:nvSpPr>
          <p:cNvPr id="159" name="Google Shape;159;gb9718edd8c_0_627"/>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b9718edd8c_0_640"/>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Join in</a:t>
            </a:r>
            <a:endParaRPr/>
          </a:p>
        </p:txBody>
      </p:sp>
      <p:pic>
        <p:nvPicPr>
          <p:cNvPr id="166" name="Google Shape;166;gb9718edd8c_0_640"/>
          <p:cNvPicPr preferRelativeResize="0"/>
          <p:nvPr/>
        </p:nvPicPr>
        <p:blipFill rotWithShape="1">
          <a:blip r:embed="rId3">
            <a:alphaModFix/>
          </a:blip>
          <a:srcRect b="0" l="0" r="0" t="0"/>
          <a:stretch/>
        </p:blipFill>
        <p:spPr>
          <a:xfrm>
            <a:off x="4179050" y="1701973"/>
            <a:ext cx="3620250" cy="4438501"/>
          </a:xfrm>
          <a:prstGeom prst="rect">
            <a:avLst/>
          </a:prstGeom>
          <a:noFill/>
          <a:ln cap="flat" cmpd="sng" w="38100">
            <a:solidFill>
              <a:srgbClr val="000000"/>
            </a:solidFill>
            <a:prstDash val="solid"/>
            <a:miter lim="800000"/>
            <a:headEnd len="sm" w="sm" type="none"/>
            <a:tailEnd len="sm" w="sm" type="none"/>
          </a:ln>
        </p:spPr>
      </p:pic>
      <p:sp>
        <p:nvSpPr>
          <p:cNvPr id="167" name="Google Shape;167;gb9718edd8c_0_640"/>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b9718edd8c_0_647"/>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Be positive</a:t>
            </a:r>
            <a:endParaRPr/>
          </a:p>
        </p:txBody>
      </p:sp>
      <p:pic>
        <p:nvPicPr>
          <p:cNvPr descr="https://scontent-dfw1-1.xx.fbcdn.net/hphotos-xpf1/v/t1.0-9/11692654_10153102761344527_8672361255942717520_n.jpg?oh=b52d5b5cb39b7856e46fa5d6c08ce4f0&amp;oe=561F1E2D" id="174" name="Google Shape;174;gb9718edd8c_0_647"/>
          <p:cNvPicPr preferRelativeResize="0"/>
          <p:nvPr/>
        </p:nvPicPr>
        <p:blipFill rotWithShape="1">
          <a:blip r:embed="rId3">
            <a:alphaModFix/>
          </a:blip>
          <a:srcRect b="0" l="0" r="0" t="0"/>
          <a:stretch/>
        </p:blipFill>
        <p:spPr>
          <a:xfrm>
            <a:off x="2545075" y="1906575"/>
            <a:ext cx="7101826" cy="3995300"/>
          </a:xfrm>
          <a:prstGeom prst="rect">
            <a:avLst/>
          </a:prstGeom>
          <a:noFill/>
          <a:ln cap="flat" cmpd="sng" w="38100">
            <a:solidFill>
              <a:srgbClr val="000000"/>
            </a:solidFill>
            <a:prstDash val="solid"/>
            <a:miter lim="800000"/>
            <a:headEnd len="sm" w="sm" type="none"/>
            <a:tailEnd len="sm" w="sm" type="none"/>
          </a:ln>
        </p:spPr>
      </p:pic>
      <p:sp>
        <p:nvSpPr>
          <p:cNvPr id="175" name="Google Shape;175;gb9718edd8c_0_647"/>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b9718edd8c_0_654"/>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Share the conversation</a:t>
            </a:r>
            <a:endParaRPr/>
          </a:p>
        </p:txBody>
      </p:sp>
      <p:pic>
        <p:nvPicPr>
          <p:cNvPr descr="https://scontent-dfw1-1.xx.fbcdn.net/hphotos-xpf1/v/t1.0-9/1000292_10151778662164527_613395698_n.jpg?oh=7f7404677bcf6328c1b4769698208fca&amp;oe=562964B2" id="182" name="Google Shape;182;gb9718edd8c_0_654"/>
          <p:cNvPicPr preferRelativeResize="0"/>
          <p:nvPr/>
        </p:nvPicPr>
        <p:blipFill rotWithShape="1">
          <a:blip r:embed="rId3">
            <a:alphaModFix/>
          </a:blip>
          <a:srcRect b="0" l="0" r="0" t="0"/>
          <a:stretch/>
        </p:blipFill>
        <p:spPr>
          <a:xfrm>
            <a:off x="3142013" y="1701975"/>
            <a:ext cx="5907974" cy="4432376"/>
          </a:xfrm>
          <a:prstGeom prst="rect">
            <a:avLst/>
          </a:prstGeom>
          <a:noFill/>
          <a:ln cap="flat" cmpd="sng" w="38100">
            <a:solidFill>
              <a:srgbClr val="000000"/>
            </a:solidFill>
            <a:prstDash val="solid"/>
            <a:miter lim="800000"/>
            <a:headEnd len="sm" w="sm" type="none"/>
            <a:tailEnd len="sm" w="sm" type="none"/>
          </a:ln>
        </p:spPr>
      </p:pic>
      <p:sp>
        <p:nvSpPr>
          <p:cNvPr id="183" name="Google Shape;183;gb9718edd8c_0_654"/>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b9718edd8c_0_661"/>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Listen!</a:t>
            </a:r>
            <a:endParaRPr/>
          </a:p>
        </p:txBody>
      </p:sp>
      <p:pic>
        <p:nvPicPr>
          <p:cNvPr id="190" name="Google Shape;190;gb9718edd8c_0_661"/>
          <p:cNvPicPr preferRelativeResize="0"/>
          <p:nvPr/>
        </p:nvPicPr>
        <p:blipFill rotWithShape="1">
          <a:blip r:embed="rId3">
            <a:alphaModFix/>
          </a:blip>
          <a:srcRect b="0" l="0" r="0" t="0"/>
          <a:stretch/>
        </p:blipFill>
        <p:spPr>
          <a:xfrm>
            <a:off x="2804375" y="1822825"/>
            <a:ext cx="6583248" cy="4165498"/>
          </a:xfrm>
          <a:prstGeom prst="rect">
            <a:avLst/>
          </a:prstGeom>
          <a:noFill/>
          <a:ln cap="flat" cmpd="sng" w="38100">
            <a:solidFill>
              <a:srgbClr val="000000"/>
            </a:solidFill>
            <a:prstDash val="solid"/>
            <a:miter lim="800000"/>
            <a:headEnd len="sm" w="sm" type="none"/>
            <a:tailEnd len="sm" w="sm" type="none"/>
          </a:ln>
        </p:spPr>
      </p:pic>
      <p:sp>
        <p:nvSpPr>
          <p:cNvPr id="191" name="Google Shape;191;gb9718edd8c_0_661"/>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b9718edd8c_0_668"/>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Be yourself</a:t>
            </a:r>
            <a:endParaRPr/>
          </a:p>
        </p:txBody>
      </p:sp>
      <p:pic>
        <p:nvPicPr>
          <p:cNvPr id="198" name="Google Shape;198;gb9718edd8c_0_668"/>
          <p:cNvPicPr preferRelativeResize="0"/>
          <p:nvPr/>
        </p:nvPicPr>
        <p:blipFill rotWithShape="1">
          <a:blip r:embed="rId3">
            <a:alphaModFix/>
          </a:blip>
          <a:srcRect b="0" l="0" r="0" t="0"/>
          <a:stretch/>
        </p:blipFill>
        <p:spPr>
          <a:xfrm>
            <a:off x="1710800" y="1807325"/>
            <a:ext cx="8770400" cy="3661700"/>
          </a:xfrm>
          <a:prstGeom prst="rect">
            <a:avLst/>
          </a:prstGeom>
          <a:noFill/>
          <a:ln cap="flat" cmpd="sng" w="38100">
            <a:solidFill>
              <a:srgbClr val="000000"/>
            </a:solidFill>
            <a:prstDash val="solid"/>
            <a:miter lim="800000"/>
            <a:headEnd len="sm" w="sm" type="none"/>
            <a:tailEnd len="sm" w="sm" type="none"/>
          </a:ln>
        </p:spPr>
      </p:pic>
      <p:sp>
        <p:nvSpPr>
          <p:cNvPr id="199" name="Google Shape;199;gb9718edd8c_0_668"/>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b9718edd8c_0_675"/>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Don’t worry</a:t>
            </a:r>
            <a:endParaRPr/>
          </a:p>
        </p:txBody>
      </p:sp>
      <p:pic>
        <p:nvPicPr>
          <p:cNvPr id="206" name="Google Shape;206;gb9718edd8c_0_675"/>
          <p:cNvPicPr preferRelativeResize="0"/>
          <p:nvPr/>
        </p:nvPicPr>
        <p:blipFill rotWithShape="1">
          <a:blip r:embed="rId3">
            <a:alphaModFix/>
          </a:blip>
          <a:srcRect b="0" l="0" r="0" t="0"/>
          <a:stretch/>
        </p:blipFill>
        <p:spPr>
          <a:xfrm>
            <a:off x="2554950" y="1701975"/>
            <a:ext cx="6813172" cy="4542125"/>
          </a:xfrm>
          <a:prstGeom prst="rect">
            <a:avLst/>
          </a:prstGeom>
          <a:noFill/>
          <a:ln cap="flat" cmpd="sng" w="38100">
            <a:solidFill>
              <a:srgbClr val="000000"/>
            </a:solidFill>
            <a:prstDash val="solid"/>
            <a:miter lim="800000"/>
            <a:headEnd len="sm" w="sm" type="none"/>
            <a:tailEnd len="sm" w="sm" type="none"/>
          </a:ln>
        </p:spPr>
      </p:pic>
      <p:sp>
        <p:nvSpPr>
          <p:cNvPr id="207" name="Google Shape;207;gb9718edd8c_0_675"/>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b9718edd8c_0_682"/>
          <p:cNvSpPr txBox="1"/>
          <p:nvPr>
            <p:ph type="title"/>
          </p:nvPr>
        </p:nvSpPr>
        <p:spPr>
          <a:xfrm>
            <a:off x="1037128" y="2337639"/>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1" lang="en-US"/>
              <a:t>Thank you!</a:t>
            </a:r>
            <a:endParaRPr i="1"/>
          </a:p>
        </p:txBody>
      </p:sp>
      <p:sp>
        <p:nvSpPr>
          <p:cNvPr id="214" name="Google Shape;214;gb9718edd8c_0_682"/>
          <p:cNvSpPr txBox="1"/>
          <p:nvPr/>
        </p:nvSpPr>
        <p:spPr>
          <a:xfrm>
            <a:off x="9998353" y="6604084"/>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FFFFFF"/>
                </a:solidFill>
                <a:latin typeface="Georgia"/>
                <a:ea typeface="Georgia"/>
                <a:cs typeface="Georgia"/>
                <a:sym typeface="Georgia"/>
              </a:rPr>
              <a:t>© Miracle Foundation 2020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b9718edd8c_0_0"/>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To have good friends, you must be a good friend</a:t>
            </a:r>
            <a:endParaRPr/>
          </a:p>
        </p:txBody>
      </p:sp>
      <p:pic>
        <p:nvPicPr>
          <p:cNvPr id="89" name="Google Shape;89;gb9718edd8c_0_0"/>
          <p:cNvPicPr preferRelativeResize="0"/>
          <p:nvPr/>
        </p:nvPicPr>
        <p:blipFill rotWithShape="1">
          <a:blip r:embed="rId3">
            <a:alphaModFix/>
          </a:blip>
          <a:srcRect b="0" l="0" r="0" t="0"/>
          <a:stretch/>
        </p:blipFill>
        <p:spPr>
          <a:xfrm>
            <a:off x="2852737" y="1985962"/>
            <a:ext cx="5757862" cy="3808413"/>
          </a:xfrm>
          <a:prstGeom prst="rect">
            <a:avLst/>
          </a:prstGeom>
          <a:noFill/>
          <a:ln cap="flat" cmpd="sng" w="38100">
            <a:solidFill>
              <a:srgbClr val="000000"/>
            </a:solidFill>
            <a:prstDash val="solid"/>
            <a:miter lim="800000"/>
            <a:headEnd len="sm" w="sm" type="none"/>
            <a:tailEnd len="sm" w="sm" type="none"/>
          </a:ln>
        </p:spPr>
      </p:pic>
      <p:sp>
        <p:nvSpPr>
          <p:cNvPr id="90" name="Google Shape;90;gb9718edd8c_0_0"/>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b9718edd8c_0_7"/>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Getting started</a:t>
            </a:r>
            <a:endParaRPr/>
          </a:p>
        </p:txBody>
      </p:sp>
      <p:pic>
        <p:nvPicPr>
          <p:cNvPr descr="https://scontent-dfw1-1.xx.fbcdn.net/hphotos-xpf1/v/t1.0-9/10455324_10152356920859527_2802970450891451900_n.jpg?oh=a5afd112f9ae050ed1fbeafdd013051f&amp;oe=5621CDC8" id="97" name="Google Shape;97;gb9718edd8c_0_7"/>
          <p:cNvPicPr preferRelativeResize="0"/>
          <p:nvPr/>
        </p:nvPicPr>
        <p:blipFill rotWithShape="1">
          <a:blip r:embed="rId3">
            <a:alphaModFix/>
          </a:blip>
          <a:srcRect b="0" l="0" r="0" t="0"/>
          <a:stretch/>
        </p:blipFill>
        <p:spPr>
          <a:xfrm>
            <a:off x="3185725" y="1833850"/>
            <a:ext cx="5778974" cy="4334225"/>
          </a:xfrm>
          <a:prstGeom prst="rect">
            <a:avLst/>
          </a:prstGeom>
          <a:noFill/>
          <a:ln cap="flat" cmpd="sng" w="38100">
            <a:solidFill>
              <a:srgbClr val="000000"/>
            </a:solidFill>
            <a:prstDash val="solid"/>
            <a:miter lim="800000"/>
            <a:headEnd len="sm" w="sm" type="none"/>
            <a:tailEnd len="sm" w="sm" type="none"/>
          </a:ln>
        </p:spPr>
      </p:pic>
      <p:sp>
        <p:nvSpPr>
          <p:cNvPr id="98" name="Google Shape;98;gb9718edd8c_0_7"/>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b9718edd8c_0_14"/>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Look friendly</a:t>
            </a:r>
            <a:endParaRPr/>
          </a:p>
        </p:txBody>
      </p:sp>
      <p:pic>
        <p:nvPicPr>
          <p:cNvPr id="105" name="Google Shape;105;gb9718edd8c_0_14"/>
          <p:cNvPicPr preferRelativeResize="0"/>
          <p:nvPr/>
        </p:nvPicPr>
        <p:blipFill rotWithShape="1">
          <a:blip r:embed="rId3">
            <a:alphaModFix/>
          </a:blip>
          <a:srcRect b="0" l="0" r="0" t="0"/>
          <a:stretch/>
        </p:blipFill>
        <p:spPr>
          <a:xfrm>
            <a:off x="2894150" y="1701974"/>
            <a:ext cx="6444072" cy="4296075"/>
          </a:xfrm>
          <a:prstGeom prst="rect">
            <a:avLst/>
          </a:prstGeom>
          <a:noFill/>
          <a:ln cap="flat" cmpd="sng" w="38100">
            <a:solidFill>
              <a:srgbClr val="000000"/>
            </a:solidFill>
            <a:prstDash val="solid"/>
            <a:miter lim="800000"/>
            <a:headEnd len="sm" w="sm" type="none"/>
            <a:tailEnd len="sm" w="sm" type="none"/>
          </a:ln>
        </p:spPr>
      </p:pic>
      <p:sp>
        <p:nvSpPr>
          <p:cNvPr id="106" name="Google Shape;106;gb9718edd8c_0_14"/>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b9718edd8c_0_21"/>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Look for kids who are alone or shy</a:t>
            </a:r>
            <a:endParaRPr/>
          </a:p>
        </p:txBody>
      </p:sp>
      <p:pic>
        <p:nvPicPr>
          <p:cNvPr descr="girl, pink pants, air balls, kids, children, street kids, toys, play, fun, frolic, sad girl, sad baby, cute girl, adorable, street photography, eyes photography, waiting, two balls, no air, no friends, alone, baby girl, childhood, gifts, prints, canvas prints, photo art, jaipur photos, indian photographers, rajasthan, prakash ghai" id="113" name="Google Shape;113;gb9718edd8c_0_21"/>
          <p:cNvPicPr preferRelativeResize="0"/>
          <p:nvPr/>
        </p:nvPicPr>
        <p:blipFill rotWithShape="1">
          <a:blip r:embed="rId3">
            <a:alphaModFix/>
          </a:blip>
          <a:srcRect b="0" l="0" r="0" t="0"/>
          <a:stretch/>
        </p:blipFill>
        <p:spPr>
          <a:xfrm>
            <a:off x="4239874" y="1594775"/>
            <a:ext cx="3333100" cy="4501000"/>
          </a:xfrm>
          <a:prstGeom prst="rect">
            <a:avLst/>
          </a:prstGeom>
          <a:noFill/>
          <a:ln cap="flat" cmpd="sng" w="38100">
            <a:solidFill>
              <a:srgbClr val="000000"/>
            </a:solidFill>
            <a:prstDash val="solid"/>
            <a:miter lim="800000"/>
            <a:headEnd len="sm" w="sm" type="none"/>
            <a:tailEnd len="sm" w="sm" type="none"/>
          </a:ln>
        </p:spPr>
      </p:pic>
      <p:sp>
        <p:nvSpPr>
          <p:cNvPr id="114" name="Google Shape;114;gb9718edd8c_0_21"/>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b9718edd8c_0_599"/>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Hang out near a group</a:t>
            </a:r>
            <a:endParaRPr/>
          </a:p>
        </p:txBody>
      </p:sp>
      <p:pic>
        <p:nvPicPr>
          <p:cNvPr descr="https://scontent-dfw1-1.xx.fbcdn.net/hphotos-xap1/v/t1.0-9/10390299_10152239594169527_1979062717681018583_n.jpg?oh=6c833a9109f144753ca1f3c8fb15bfa0&amp;oe=5614804F" id="121" name="Google Shape;121;gb9718edd8c_0_599"/>
          <p:cNvPicPr preferRelativeResize="0"/>
          <p:nvPr/>
        </p:nvPicPr>
        <p:blipFill rotWithShape="1">
          <a:blip r:embed="rId3">
            <a:alphaModFix/>
          </a:blip>
          <a:srcRect b="0" l="0" r="0" t="0"/>
          <a:stretch/>
        </p:blipFill>
        <p:spPr>
          <a:xfrm>
            <a:off x="2807163" y="1701974"/>
            <a:ext cx="6198525" cy="4661350"/>
          </a:xfrm>
          <a:prstGeom prst="rect">
            <a:avLst/>
          </a:prstGeom>
          <a:noFill/>
          <a:ln cap="flat" cmpd="sng" w="38100">
            <a:solidFill>
              <a:srgbClr val="000000"/>
            </a:solidFill>
            <a:prstDash val="solid"/>
            <a:miter lim="800000"/>
            <a:headEnd len="sm" w="sm" type="none"/>
            <a:tailEnd len="sm" w="sm" type="none"/>
          </a:ln>
        </p:spPr>
      </p:pic>
      <p:sp>
        <p:nvSpPr>
          <p:cNvPr id="122" name="Google Shape;122;gb9718edd8c_0_599"/>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b9718edd8c_0_606"/>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Look for eye contact and smile!</a:t>
            </a:r>
            <a:endParaRPr/>
          </a:p>
        </p:txBody>
      </p:sp>
      <p:pic>
        <p:nvPicPr>
          <p:cNvPr descr="https://scontent-dfw1-1.xx.fbcdn.net/hphotos-xft1/v/t1.0-9/11143457_10152980917294527_4118440800271650900_n.jpg?oh=9a7668ecf67213162966299816ee1e6a&amp;oe=56168F74" id="129" name="Google Shape;129;gb9718edd8c_0_606"/>
          <p:cNvPicPr preferRelativeResize="0"/>
          <p:nvPr/>
        </p:nvPicPr>
        <p:blipFill rotWithShape="1">
          <a:blip r:embed="rId3">
            <a:alphaModFix/>
          </a:blip>
          <a:srcRect b="0" l="12725" r="12896" t="0"/>
          <a:stretch/>
        </p:blipFill>
        <p:spPr>
          <a:xfrm>
            <a:off x="3013838" y="1701975"/>
            <a:ext cx="5972986" cy="4413326"/>
          </a:xfrm>
          <a:prstGeom prst="rect">
            <a:avLst/>
          </a:prstGeom>
          <a:noFill/>
          <a:ln cap="flat" cmpd="sng" w="9525">
            <a:solidFill>
              <a:srgbClr val="000000"/>
            </a:solidFill>
            <a:prstDash val="solid"/>
            <a:miter lim="800000"/>
            <a:headEnd len="sm" w="sm" type="none"/>
            <a:tailEnd len="sm" w="sm" type="none"/>
          </a:ln>
        </p:spPr>
      </p:pic>
      <p:sp>
        <p:nvSpPr>
          <p:cNvPr id="130" name="Google Shape;130;gb9718edd8c_0_606"/>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b9718edd8c_0_613"/>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Listen then join in</a:t>
            </a:r>
            <a:endParaRPr/>
          </a:p>
        </p:txBody>
      </p:sp>
      <p:pic>
        <p:nvPicPr>
          <p:cNvPr descr="https://scontent-dfw1-1.xx.fbcdn.net/hphotos-xpa1/v/t1.0-9/11150784_10152980917264527_2268261109412527262_n.jpg?oh=b78211441384f4e15a6041abdb2ea2e4&amp;oe=5616AEF0" id="137" name="Google Shape;137;gb9718edd8c_0_613"/>
          <p:cNvPicPr preferRelativeResize="0"/>
          <p:nvPr/>
        </p:nvPicPr>
        <p:blipFill rotWithShape="1">
          <a:blip r:embed="rId3">
            <a:alphaModFix/>
          </a:blip>
          <a:srcRect b="0" l="13343" r="12362" t="0"/>
          <a:stretch/>
        </p:blipFill>
        <p:spPr>
          <a:xfrm>
            <a:off x="3140075" y="1701987"/>
            <a:ext cx="5911850" cy="4475162"/>
          </a:xfrm>
          <a:prstGeom prst="rect">
            <a:avLst/>
          </a:prstGeom>
          <a:noFill/>
          <a:ln cap="flat" cmpd="sng" w="38100">
            <a:solidFill>
              <a:srgbClr val="000000"/>
            </a:solidFill>
            <a:prstDash val="solid"/>
            <a:miter lim="800000"/>
            <a:headEnd len="sm" w="sm" type="none"/>
            <a:tailEnd len="sm" w="sm" type="none"/>
          </a:ln>
        </p:spPr>
      </p:pic>
      <p:sp>
        <p:nvSpPr>
          <p:cNvPr id="138" name="Google Shape;138;gb9718edd8c_0_613"/>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b9718edd8c_0_620"/>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Think about what you want to say</a:t>
            </a:r>
            <a:endParaRPr/>
          </a:p>
        </p:txBody>
      </p:sp>
      <p:pic>
        <p:nvPicPr>
          <p:cNvPr id="145" name="Google Shape;145;gb9718edd8c_0_620"/>
          <p:cNvPicPr preferRelativeResize="0"/>
          <p:nvPr/>
        </p:nvPicPr>
        <p:blipFill rotWithShape="1">
          <a:blip r:embed="rId3">
            <a:alphaModFix/>
          </a:blip>
          <a:srcRect b="0" l="0" r="0" t="0"/>
          <a:stretch/>
        </p:blipFill>
        <p:spPr>
          <a:xfrm>
            <a:off x="2668850" y="1611300"/>
            <a:ext cx="6706350" cy="4469750"/>
          </a:xfrm>
          <a:prstGeom prst="rect">
            <a:avLst/>
          </a:prstGeom>
          <a:noFill/>
          <a:ln cap="flat" cmpd="sng" w="38100">
            <a:solidFill>
              <a:srgbClr val="000000"/>
            </a:solidFill>
            <a:prstDash val="solid"/>
            <a:miter lim="800000"/>
            <a:headEnd len="sm" w="sm" type="none"/>
            <a:tailEnd len="sm" w="sm" type="none"/>
          </a:ln>
        </p:spPr>
      </p:pic>
      <p:sp>
        <p:nvSpPr>
          <p:cNvPr id="146" name="Google Shape;146;gb9718edd8c_0_620"/>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1E3349"/>
      </a:dk1>
      <a:lt1>
        <a:srgbClr val="FFFFFF"/>
      </a:lt1>
      <a:dk2>
        <a:srgbClr val="1E3349"/>
      </a:dk2>
      <a:lt2>
        <a:srgbClr val="FEFFFF"/>
      </a:lt2>
      <a:accent1>
        <a:srgbClr val="F1713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2020-10-27T14:10:42Z</dcterms:created>
  <dc:creator>Nancy Behnke</dc:creator>
</cp:coreProperties>
</file>