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3"/>
    <a:srgbClr val="1D3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283" autoAdjust="0"/>
  </p:normalViewPr>
  <p:slideViewPr>
    <p:cSldViewPr snapToGrid="0" snapToObjects="1">
      <p:cViewPr varScale="1">
        <p:scale>
          <a:sx n="98" d="100"/>
          <a:sy n="98" d="100"/>
        </p:scale>
        <p:origin x="10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8246-B1C0-2A43-877E-90052CF9897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AC78-1507-2E49-A4F7-555C7534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5" b="9741"/>
          <a:stretch/>
        </p:blipFill>
        <p:spPr>
          <a:xfrm>
            <a:off x="0" y="-21265"/>
            <a:ext cx="12192000" cy="6932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5" y="3881559"/>
            <a:ext cx="3814446" cy="2811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7128" y="233763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53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4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87075" y="172447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r="-235" b="37550"/>
          <a:stretch/>
        </p:blipFill>
        <p:spPr>
          <a:xfrm>
            <a:off x="0" y="1"/>
            <a:ext cx="122842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9963" cy="22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400716"/>
            <a:ext cx="4930697" cy="14570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522913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2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9430B-4200-474D-8C6B-34AED736124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E9A7B-D47F-D64D-9BB9-1DEB340D9D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1;p5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900" y="-15876"/>
            <a:ext cx="3314144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57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08100" y="-15876"/>
            <a:ext cx="2941951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3;p5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75" y="-15876"/>
            <a:ext cx="3105226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6;p57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050" y="-15876"/>
            <a:ext cx="2941950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4;p57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980575" y="4014500"/>
            <a:ext cx="326947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8;p57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9923" y="4014500"/>
            <a:ext cx="297206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9;p57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0050" y="4025474"/>
            <a:ext cx="3050525" cy="2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80;p57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025475"/>
            <a:ext cx="2941950" cy="3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9" y="2877741"/>
            <a:ext cx="3828332" cy="11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2" y="1848677"/>
            <a:ext cx="10058400" cy="29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68" y="304451"/>
            <a:ext cx="1582308" cy="1043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9608" y="2398171"/>
            <a:ext cx="9143690" cy="341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222" y="68476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51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55" y="5464216"/>
            <a:ext cx="1582308" cy="104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57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9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 r="69439"/>
          <a:stretch/>
        </p:blipFill>
        <p:spPr>
          <a:xfrm>
            <a:off x="10584879" y="301787"/>
            <a:ext cx="1302321" cy="1261597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3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4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7023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CF52-9A19-41D9-9EA1-AC8D0631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Qualities of a Good Friend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AF0A4-727A-41A7-A5EA-3FFE5D4AB807}"/>
              </a:ext>
            </a:extLst>
          </p:cNvPr>
          <p:cNvSpPr txBox="1"/>
          <p:nvPr/>
        </p:nvSpPr>
        <p:spPr>
          <a:xfrm>
            <a:off x="10107038" y="6623540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79862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78DA-5223-4F6D-AC2A-7E0909D9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Turns</a:t>
            </a:r>
          </a:p>
        </p:txBody>
      </p:sp>
      <p:pic>
        <p:nvPicPr>
          <p:cNvPr id="4" name="Picture 2" descr="http://www.picgifs.com/clip-art/activities/playing-children/clip-art-playing-children-206126.jpg">
            <a:extLst>
              <a:ext uri="{FF2B5EF4-FFF2-40B4-BE49-F238E27FC236}">
                <a16:creationId xmlns:a16="http://schemas.microsoft.com/office/drawing/2014/main" id="{A9AD745E-7F0F-4FAE-8852-91162110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776413"/>
            <a:ext cx="5892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BDD6D2-2B7B-4AAB-B354-D0F58236C14E}"/>
              </a:ext>
            </a:extLst>
          </p:cNvPr>
          <p:cNvSpPr txBox="1"/>
          <p:nvPr/>
        </p:nvSpPr>
        <p:spPr>
          <a:xfrm>
            <a:off x="10107038" y="6623540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5592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78DA-5223-4F6D-AC2A-7E0909D9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</a:t>
            </a:r>
          </a:p>
        </p:txBody>
      </p:sp>
      <p:pic>
        <p:nvPicPr>
          <p:cNvPr id="5" name="Picture 2" descr="http://www.englishexercises.org/makeagame/my_documents/my_pictures/2013/jul/AZ6_02.png">
            <a:extLst>
              <a:ext uri="{FF2B5EF4-FFF2-40B4-BE49-F238E27FC236}">
                <a16:creationId xmlns:a16="http://schemas.microsoft.com/office/drawing/2014/main" id="{FC61027E-F23E-460B-8B4B-404D6D5C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620838"/>
            <a:ext cx="525462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42BC8-7219-4053-9199-37387D0C4987}"/>
              </a:ext>
            </a:extLst>
          </p:cNvPr>
          <p:cNvSpPr txBox="1"/>
          <p:nvPr/>
        </p:nvSpPr>
        <p:spPr>
          <a:xfrm>
            <a:off x="10107038" y="6623540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44161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78DA-5223-4F6D-AC2A-7E0909D9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Your Part</a:t>
            </a:r>
          </a:p>
        </p:txBody>
      </p:sp>
      <p:pic>
        <p:nvPicPr>
          <p:cNvPr id="4" name="Picture 2" descr="https://encrypted-tbn0.gstatic.com/images?q=tbn:ANd9GcTHdURacuCyhJiFyuAD3F-xjdBsekB1HMfB3RM7LAPNhZgkKfa9">
            <a:extLst>
              <a:ext uri="{FF2B5EF4-FFF2-40B4-BE49-F238E27FC236}">
                <a16:creationId xmlns:a16="http://schemas.microsoft.com/office/drawing/2014/main" id="{F45E9097-5E18-421A-939B-C0A96652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69" y="1965728"/>
            <a:ext cx="6317061" cy="332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62BC23-4957-48FE-AA50-1721C261F0D6}"/>
              </a:ext>
            </a:extLst>
          </p:cNvPr>
          <p:cNvSpPr txBox="1"/>
          <p:nvPr/>
        </p:nvSpPr>
        <p:spPr>
          <a:xfrm>
            <a:off x="10107038" y="6623540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23746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78DA-5223-4F6D-AC2A-7E0909D9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</a:t>
            </a:r>
          </a:p>
        </p:txBody>
      </p:sp>
      <p:pic>
        <p:nvPicPr>
          <p:cNvPr id="5" name="Picture 4" descr="http://www.fun-facts.org.uk/images/ear.jpg">
            <a:extLst>
              <a:ext uri="{FF2B5EF4-FFF2-40B4-BE49-F238E27FC236}">
                <a16:creationId xmlns:a16="http://schemas.microsoft.com/office/drawing/2014/main" id="{042ECEC3-65D0-407F-A530-E51DFA668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65300"/>
            <a:ext cx="44735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63E35A-1A63-4C38-A36F-B770CB018A5C}"/>
              </a:ext>
            </a:extLst>
          </p:cNvPr>
          <p:cNvSpPr txBox="1"/>
          <p:nvPr/>
        </p:nvSpPr>
        <p:spPr>
          <a:xfrm>
            <a:off x="10107038" y="6623540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08433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78DA-5223-4F6D-AC2A-7E0909D9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Polite</a:t>
            </a:r>
          </a:p>
        </p:txBody>
      </p:sp>
      <p:pic>
        <p:nvPicPr>
          <p:cNvPr id="4" name="Picture 2" descr="http://us.cdn3.123rf.com/168nwm/memoangeles/memoangeles1408/memoangeles140800006/30567533-cartoon-school-kids-in-uniform-vector-clip-art-illustration-with-simple-gradients.jpg">
            <a:extLst>
              <a:ext uri="{FF2B5EF4-FFF2-40B4-BE49-F238E27FC236}">
                <a16:creationId xmlns:a16="http://schemas.microsoft.com/office/drawing/2014/main" id="{45FC614D-D033-4785-957E-46DB2371D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881188"/>
            <a:ext cx="45259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B1117-F407-42F2-961D-4CA178F721F0}"/>
              </a:ext>
            </a:extLst>
          </p:cNvPr>
          <p:cNvSpPr txBox="1"/>
          <p:nvPr/>
        </p:nvSpPr>
        <p:spPr>
          <a:xfrm>
            <a:off x="10107038" y="6623540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04800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78DA-5223-4F6D-AC2A-7E0909D9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Patient</a:t>
            </a:r>
          </a:p>
        </p:txBody>
      </p:sp>
      <p:pic>
        <p:nvPicPr>
          <p:cNvPr id="5" name="Picture 2" descr="https://bglynn636.files.wordpress.com/2009/11/answer-boy-color.gif">
            <a:extLst>
              <a:ext uri="{FF2B5EF4-FFF2-40B4-BE49-F238E27FC236}">
                <a16:creationId xmlns:a16="http://schemas.microsoft.com/office/drawing/2014/main" id="{F4D008DC-4581-4D35-A0F3-FB1A4F9B3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423988"/>
            <a:ext cx="263525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797411-7727-4CCF-A8F1-6D5AFBEF80C2}"/>
              </a:ext>
            </a:extLst>
          </p:cNvPr>
          <p:cNvSpPr txBox="1"/>
          <p:nvPr/>
        </p:nvSpPr>
        <p:spPr>
          <a:xfrm>
            <a:off x="10107038" y="6623540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32812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78DA-5223-4F6D-AC2A-7E0909D9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Helpful</a:t>
            </a:r>
          </a:p>
        </p:txBody>
      </p:sp>
      <p:pic>
        <p:nvPicPr>
          <p:cNvPr id="4" name="Picture 2" descr="https://c1.staticflickr.com/5/4071/4335858190_e6f2640090.jpg">
            <a:extLst>
              <a:ext uri="{FF2B5EF4-FFF2-40B4-BE49-F238E27FC236}">
                <a16:creationId xmlns:a16="http://schemas.microsoft.com/office/drawing/2014/main" id="{08939BFA-0876-4179-B336-EB733413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749425"/>
            <a:ext cx="598963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04B8FC-4F73-4C18-A1D3-9C0976C34349}"/>
              </a:ext>
            </a:extLst>
          </p:cNvPr>
          <p:cNvSpPr txBox="1"/>
          <p:nvPr/>
        </p:nvSpPr>
        <p:spPr>
          <a:xfrm>
            <a:off x="10107038" y="6623540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30160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145D-B893-4348-B7E8-3768AD87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76F03-1D86-47AA-A829-763CB421720E}"/>
              </a:ext>
            </a:extLst>
          </p:cNvPr>
          <p:cNvSpPr txBox="1"/>
          <p:nvPr/>
        </p:nvSpPr>
        <p:spPr>
          <a:xfrm>
            <a:off x="10107038" y="6623540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21568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E3349"/>
      </a:dk1>
      <a:lt1>
        <a:srgbClr val="FFFFFF"/>
      </a:lt1>
      <a:dk2>
        <a:srgbClr val="1E3349"/>
      </a:dk2>
      <a:lt2>
        <a:srgbClr val="FEFFFF"/>
      </a:lt2>
      <a:accent1>
        <a:srgbClr val="F171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B19A75-AFE1-407C-B1A8-788375CD5E60}" vid="{2ECA62EC-EE7D-484B-8B8C-7A3665C35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Miracle Foundation July 2020</Template>
  <TotalTime>251</TotalTime>
  <Words>57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Georgia</vt:lpstr>
      <vt:lpstr>Times New Roman</vt:lpstr>
      <vt:lpstr>Office Theme</vt:lpstr>
      <vt:lpstr>Qualities of a Good Friend</vt:lpstr>
      <vt:lpstr>Take Turns</vt:lpstr>
      <vt:lpstr>Share</vt:lpstr>
      <vt:lpstr>Do Your Part</vt:lpstr>
      <vt:lpstr>Listen</vt:lpstr>
      <vt:lpstr>Be Polite</vt:lpstr>
      <vt:lpstr>Be Patient</vt:lpstr>
      <vt:lpstr>Be Helpful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Behnke</dc:creator>
  <cp:lastModifiedBy>Niyoshi</cp:lastModifiedBy>
  <cp:revision>28</cp:revision>
  <dcterms:created xsi:type="dcterms:W3CDTF">2020-11-06T17:07:31Z</dcterms:created>
  <dcterms:modified xsi:type="dcterms:W3CDTF">2021-01-28T20:18:21Z</dcterms:modified>
</cp:coreProperties>
</file>