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embeddedFontLst>
    <p:embeddedFont>
      <p:font typeface="Arial Narrow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4" roundtripDataSignature="AMtx7mghAq9fqK0wYDryEs+9lyK0LA6Z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rialNarrow-regular.fntdata"/><Relationship Id="rId11" Type="http://schemas.openxmlformats.org/officeDocument/2006/relationships/slide" Target="slides/slide7.xml"/><Relationship Id="rId22" Type="http://schemas.openxmlformats.org/officeDocument/2006/relationships/font" Target="fonts/ArialNarrow-italic.fntdata"/><Relationship Id="rId10" Type="http://schemas.openxmlformats.org/officeDocument/2006/relationships/slide" Target="slides/slide6.xml"/><Relationship Id="rId21" Type="http://schemas.openxmlformats.org/officeDocument/2006/relationships/font" Target="fonts/ArialNarrow-bold.fntdata"/><Relationship Id="rId13" Type="http://schemas.openxmlformats.org/officeDocument/2006/relationships/slide" Target="slides/slide9.xml"/><Relationship Id="rId24" Type="http://customschemas.google.com/relationships/presentationmetadata" Target="metadata"/><Relationship Id="rId12" Type="http://schemas.openxmlformats.org/officeDocument/2006/relationships/slide" Target="slides/slide8.xml"/><Relationship Id="rId23" Type="http://schemas.openxmlformats.org/officeDocument/2006/relationships/font" Target="fonts/ArialNarrow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afefc0a1ae_0_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afefc0a1ae_0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afefc0a1ae_0_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afefc0a1ae_0_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afefc0a1ae_0_1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afefc0a1ae_0_1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afefc0a1ae_0_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afefc0a1ae_0_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afefc0a1ae_0_1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afefc0a1ae_0_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afefc0a1ae_0_1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afefc0a1ae_0_1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fefc0a1ae_0_1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afefc0a1ae_0_1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afefc0a1ae_0_1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afefc0a1ae_0_1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afefc0a1ae_0_1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afefc0a1ae_0_1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fefc0a1a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afefc0a1a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gafefc0a1ae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afefc0a1ae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afefc0a1ae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afefc0a1ae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afefc0a1ae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afefc0a1ae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afefc0a1ae_0_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afefc0a1ae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afefc0a1ae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afefc0a1ae_0_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fefc0a1ae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afefc0a1ae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afefc0a1ae_0_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afefc0a1ae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afefc0a1ae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afefc0a1ae_0_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afefc0a1ae_0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afefc0a1ae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afefc0a1ae_0_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afefc0a1ae_0_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afefc0a1ae_0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afefc0a1ae_0_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17.jpg"/><Relationship Id="rId4" Type="http://schemas.openxmlformats.org/officeDocument/2006/relationships/image" Target="../media/image26.jpg"/><Relationship Id="rId10" Type="http://schemas.openxmlformats.org/officeDocument/2006/relationships/image" Target="../media/image2.png"/><Relationship Id="rId9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8.jpg"/><Relationship Id="rId7" Type="http://schemas.openxmlformats.org/officeDocument/2006/relationships/image" Target="../media/image13.png"/><Relationship Id="rId8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 b="9740" l="0" r="0" t="9645"/>
          <a:stretch/>
        </p:blipFill>
        <p:spPr>
          <a:xfrm>
            <a:off x="0" y="-21265"/>
            <a:ext cx="12192000" cy="69324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/>
          <p:nvPr/>
        </p:nvSpPr>
        <p:spPr>
          <a:xfrm>
            <a:off x="0" y="0"/>
            <a:ext cx="12192000" cy="6932428"/>
          </a:xfrm>
          <a:prstGeom prst="rect">
            <a:avLst/>
          </a:prstGeom>
          <a:solidFill>
            <a:srgbClr val="1A334C">
              <a:alpha val="8392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370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" name="Google Shape;1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87705" y="3881559"/>
            <a:ext cx="3814446" cy="28112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/>
          <p:nvPr>
            <p:ph type="title"/>
          </p:nvPr>
        </p:nvSpPr>
        <p:spPr>
          <a:xfrm>
            <a:off x="1037128" y="233763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4400"/>
              <a:buFont typeface="Georg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mparison">
  <p:cSld name="2_Comparison">
    <p:bg>
      <p:bgPr>
        <a:solidFill>
          <a:srgbClr val="1D334A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1349608" y="2398171"/>
            <a:ext cx="9143690" cy="3411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12"/>
          <p:cNvSpPr txBox="1"/>
          <p:nvPr>
            <p:ph type="title"/>
          </p:nvPr>
        </p:nvSpPr>
        <p:spPr>
          <a:xfrm>
            <a:off x="501222" y="68476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idx="1" type="body"/>
          </p:nvPr>
        </p:nvSpPr>
        <p:spPr>
          <a:xfrm>
            <a:off x="1316618" y="2319648"/>
            <a:ext cx="8072709" cy="3601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334A"/>
              </a:buClr>
              <a:buSzPts val="2800"/>
              <a:buChar char="•"/>
              <a:defRPr>
                <a:solidFill>
                  <a:srgbClr val="1D334A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2400"/>
              <a:buChar char="•"/>
              <a:defRPr>
                <a:solidFill>
                  <a:srgbClr val="1D334A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2000"/>
              <a:buChar char="•"/>
              <a:defRPr>
                <a:solidFill>
                  <a:srgbClr val="1D334A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1800"/>
              <a:buChar char="•"/>
              <a:defRPr>
                <a:solidFill>
                  <a:srgbClr val="1D334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1800"/>
              <a:buChar char="•"/>
              <a:defRPr>
                <a:solidFill>
                  <a:srgbClr val="1D334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13"/>
          <p:cNvSpPr txBox="1"/>
          <p:nvPr>
            <p:ph type="title"/>
          </p:nvPr>
        </p:nvSpPr>
        <p:spPr>
          <a:xfrm>
            <a:off x="648629" y="37627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>
  <p:cSld name="1_Title 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4"/>
          <p:cNvPicPr preferRelativeResize="0"/>
          <p:nvPr/>
        </p:nvPicPr>
        <p:blipFill rotWithShape="1">
          <a:blip r:embed="rId2">
            <a:alphaModFix/>
          </a:blip>
          <a:srcRect b="0" l="0" r="69439" t="-188"/>
          <a:stretch/>
        </p:blipFill>
        <p:spPr>
          <a:xfrm>
            <a:off x="10584879" y="301787"/>
            <a:ext cx="1302321" cy="12615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1316618" y="2319648"/>
            <a:ext cx="8072709" cy="3601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334A"/>
              </a:buClr>
              <a:buSzPts val="2800"/>
              <a:buChar char="•"/>
              <a:defRPr>
                <a:solidFill>
                  <a:srgbClr val="1D334A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2400"/>
              <a:buChar char="•"/>
              <a:defRPr>
                <a:solidFill>
                  <a:srgbClr val="1D334A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2000"/>
              <a:buChar char="•"/>
              <a:defRPr>
                <a:solidFill>
                  <a:srgbClr val="1D334A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1800"/>
              <a:buChar char="•"/>
              <a:defRPr>
                <a:solidFill>
                  <a:srgbClr val="1D334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1800"/>
              <a:buChar char="•"/>
              <a:defRPr>
                <a:solidFill>
                  <a:srgbClr val="1D334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14"/>
          <p:cNvSpPr txBox="1"/>
          <p:nvPr>
            <p:ph type="title"/>
          </p:nvPr>
        </p:nvSpPr>
        <p:spPr>
          <a:xfrm>
            <a:off x="648629" y="37627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bg>
      <p:bgPr>
        <a:solidFill>
          <a:schemeClr val="lt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 rotWithShape="1">
          <a:blip r:embed="rId2">
            <a:alphaModFix/>
          </a:blip>
          <a:srcRect b="0" l="0" r="69333" t="-1026"/>
          <a:stretch/>
        </p:blipFill>
        <p:spPr>
          <a:xfrm>
            <a:off x="10815638" y="5587410"/>
            <a:ext cx="1100139" cy="107092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>
            <p:ph type="title"/>
          </p:nvPr>
        </p:nvSpPr>
        <p:spPr>
          <a:xfrm>
            <a:off x="648629" y="37627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1316618" y="2319648"/>
            <a:ext cx="8072709" cy="3601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334A"/>
              </a:buClr>
              <a:buSzPts val="2800"/>
              <a:buChar char="•"/>
              <a:defRPr>
                <a:solidFill>
                  <a:srgbClr val="1D334A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2400"/>
              <a:buChar char="•"/>
              <a:defRPr>
                <a:solidFill>
                  <a:srgbClr val="1D334A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2000"/>
              <a:buChar char="•"/>
              <a:defRPr>
                <a:solidFill>
                  <a:srgbClr val="1D334A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1800"/>
              <a:buChar char="•"/>
              <a:defRPr>
                <a:solidFill>
                  <a:srgbClr val="1D334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1800"/>
              <a:buChar char="•"/>
              <a:defRPr>
                <a:solidFill>
                  <a:srgbClr val="1D334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">
  <p:cSld name="2_Blank">
    <p:bg>
      <p:bgPr>
        <a:solidFill>
          <a:schemeClr val="lt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 rotWithShape="1">
          <a:blip r:embed="rId2">
            <a:alphaModFix/>
          </a:blip>
          <a:srcRect b="0" l="0" r="69333" t="-1026"/>
          <a:stretch/>
        </p:blipFill>
        <p:spPr>
          <a:xfrm>
            <a:off x="10887075" y="172447"/>
            <a:ext cx="1100139" cy="107092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>
            <p:ph type="title"/>
          </p:nvPr>
        </p:nvSpPr>
        <p:spPr>
          <a:xfrm>
            <a:off x="648629" y="37627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1316618" y="2319648"/>
            <a:ext cx="8072709" cy="3601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334A"/>
              </a:buClr>
              <a:buSzPts val="2800"/>
              <a:buChar char="•"/>
              <a:defRPr>
                <a:solidFill>
                  <a:srgbClr val="1D334A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2400"/>
              <a:buChar char="•"/>
              <a:defRPr>
                <a:solidFill>
                  <a:srgbClr val="1D334A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2000"/>
              <a:buChar char="•"/>
              <a:defRPr>
                <a:solidFill>
                  <a:srgbClr val="1D334A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1800"/>
              <a:buChar char="•"/>
              <a:defRPr>
                <a:solidFill>
                  <a:srgbClr val="1D334A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334A"/>
              </a:buClr>
              <a:buSzPts val="1800"/>
              <a:buChar char="•"/>
              <a:defRPr>
                <a:solidFill>
                  <a:srgbClr val="1D334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 rotWithShape="1">
          <a:blip r:embed="rId2">
            <a:alphaModFix/>
          </a:blip>
          <a:srcRect b="37549" l="0" r="-234" t="6491"/>
          <a:stretch/>
        </p:blipFill>
        <p:spPr>
          <a:xfrm>
            <a:off x="0" y="1"/>
            <a:ext cx="1228424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7619963" cy="225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2" name="Google Shape;22;p5"/>
          <p:cNvPicPr preferRelativeResize="0"/>
          <p:nvPr/>
        </p:nvPicPr>
        <p:blipFill rotWithShape="1">
          <a:blip r:embed="rId2">
            <a:alphaModFix/>
          </a:blip>
          <a:srcRect b="14787" l="0" r="0" t="0"/>
          <a:stretch/>
        </p:blipFill>
        <p:spPr>
          <a:xfrm>
            <a:off x="0" y="0"/>
            <a:ext cx="12192000" cy="693242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/>
          <p:nvPr/>
        </p:nvSpPr>
        <p:spPr>
          <a:xfrm>
            <a:off x="0" y="0"/>
            <a:ext cx="12192000" cy="6932428"/>
          </a:xfrm>
          <a:prstGeom prst="rect">
            <a:avLst/>
          </a:prstGeom>
          <a:solidFill>
            <a:srgbClr val="1A334C">
              <a:alpha val="8392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370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" name="Google Shape;2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6688" y="400716"/>
            <a:ext cx="4930697" cy="145702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5"/>
          <p:cNvSpPr txBox="1"/>
          <p:nvPr>
            <p:ph type="title"/>
          </p:nvPr>
        </p:nvSpPr>
        <p:spPr>
          <a:xfrm>
            <a:off x="838200" y="52291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4400"/>
              <a:buFont typeface="Georg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8" name="Google Shape;28;p6"/>
          <p:cNvPicPr preferRelativeResize="0"/>
          <p:nvPr/>
        </p:nvPicPr>
        <p:blipFill rotWithShape="1">
          <a:blip r:embed="rId2">
            <a:alphaModFix/>
          </a:blip>
          <a:srcRect b="14787" l="0" r="0" t="0"/>
          <a:stretch/>
        </p:blipFill>
        <p:spPr>
          <a:xfrm>
            <a:off x="0" y="0"/>
            <a:ext cx="12192000" cy="693242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"/>
          <p:cNvSpPr/>
          <p:nvPr/>
        </p:nvSpPr>
        <p:spPr>
          <a:xfrm>
            <a:off x="0" y="0"/>
            <a:ext cx="12192000" cy="6932428"/>
          </a:xfrm>
          <a:prstGeom prst="rect">
            <a:avLst/>
          </a:prstGeom>
          <a:solidFill>
            <a:srgbClr val="1A334C">
              <a:alpha val="8392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370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" name="Google Shape;30;p6"/>
          <p:cNvSpPr txBox="1"/>
          <p:nvPr>
            <p:ph type="title"/>
          </p:nvPr>
        </p:nvSpPr>
        <p:spPr>
          <a:xfrm>
            <a:off x="838200" y="522913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4400"/>
              <a:buFont typeface="Georg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98D93"/>
              </a:buClr>
              <a:buSzPts val="2400"/>
              <a:buNone/>
              <a:defRPr sz="2400">
                <a:solidFill>
                  <a:srgbClr val="898D93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93"/>
              </a:buClr>
              <a:buSzPts val="2000"/>
              <a:buNone/>
              <a:defRPr sz="2000">
                <a:solidFill>
                  <a:srgbClr val="898D93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93"/>
              </a:buClr>
              <a:buSzPts val="1800"/>
              <a:buNone/>
              <a:defRPr sz="1800">
                <a:solidFill>
                  <a:srgbClr val="898D93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93"/>
              </a:buClr>
              <a:buSzPts val="1600"/>
              <a:buNone/>
              <a:defRPr sz="1600">
                <a:solidFill>
                  <a:srgbClr val="898D93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93"/>
              </a:buClr>
              <a:buSzPts val="1600"/>
              <a:buNone/>
              <a:defRPr sz="1600">
                <a:solidFill>
                  <a:srgbClr val="898D93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93"/>
              </a:buClr>
              <a:buSzPts val="1600"/>
              <a:buNone/>
              <a:defRPr sz="1600">
                <a:solidFill>
                  <a:srgbClr val="898D93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93"/>
              </a:buClr>
              <a:buSzPts val="1600"/>
              <a:buNone/>
              <a:defRPr sz="1600">
                <a:solidFill>
                  <a:srgbClr val="898D93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93"/>
              </a:buClr>
              <a:buSzPts val="1600"/>
              <a:buNone/>
              <a:defRPr sz="1600">
                <a:solidFill>
                  <a:srgbClr val="898D93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93"/>
              </a:buClr>
              <a:buSzPts val="1600"/>
              <a:buNone/>
              <a:defRPr sz="1600">
                <a:solidFill>
                  <a:srgbClr val="898D93"/>
                </a:solidFill>
              </a:defRPr>
            </a:lvl9pPr>
          </a:lstStyle>
          <a:p/>
        </p:txBody>
      </p:sp>
      <p:sp>
        <p:nvSpPr>
          <p:cNvPr id="33" name="Google Shape;33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34" name="Google Shape;34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" name="Google Shape;36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1900" y="-15876"/>
            <a:ext cx="3314144" cy="28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8100" y="-15876"/>
            <a:ext cx="2941951" cy="28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2875" y="-15876"/>
            <a:ext cx="3105226" cy="28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50050" y="-15876"/>
            <a:ext cx="2941950" cy="28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80575" y="4014500"/>
            <a:ext cx="3269475" cy="28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19923" y="4014500"/>
            <a:ext cx="2972065" cy="28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30050" y="4025474"/>
            <a:ext cx="3050525" cy="299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0" y="4025475"/>
            <a:ext cx="2941950" cy="31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066409" y="2877741"/>
            <a:ext cx="3828332" cy="1131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12242" y="1848677"/>
            <a:ext cx="10058400" cy="2972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bg>
      <p:bgPr>
        <a:solidFill>
          <a:srgbClr val="1D334A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25668" y="304451"/>
            <a:ext cx="1582308" cy="104309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9"/>
          <p:cNvSpPr txBox="1"/>
          <p:nvPr>
            <p:ph idx="1" type="body"/>
          </p:nvPr>
        </p:nvSpPr>
        <p:spPr>
          <a:xfrm>
            <a:off x="1349608" y="2398171"/>
            <a:ext cx="9143690" cy="3411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9"/>
          <p:cNvSpPr txBox="1"/>
          <p:nvPr>
            <p:ph type="title"/>
          </p:nvPr>
        </p:nvSpPr>
        <p:spPr>
          <a:xfrm>
            <a:off x="501222" y="68476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mparison">
  <p:cSld name="1_Comparison">
    <p:bg>
      <p:bgPr>
        <a:solidFill>
          <a:srgbClr val="1D334A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54255" y="5464216"/>
            <a:ext cx="1582308" cy="104309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/>
          <p:nvPr>
            <p:ph type="title"/>
          </p:nvPr>
        </p:nvSpPr>
        <p:spPr>
          <a:xfrm>
            <a:off x="648629" y="37627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0"/>
          <p:cNvSpPr txBox="1"/>
          <p:nvPr>
            <p:ph idx="1" type="body"/>
          </p:nvPr>
        </p:nvSpPr>
        <p:spPr>
          <a:xfrm>
            <a:off x="1606550" y="2230438"/>
            <a:ext cx="8072709" cy="3601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bg>
      <p:bgPr>
        <a:solidFill>
          <a:srgbClr val="1D334A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1"/>
          <p:cNvPicPr preferRelativeResize="0"/>
          <p:nvPr/>
        </p:nvPicPr>
        <p:blipFill rotWithShape="1">
          <a:blip r:embed="rId2">
            <a:alphaModFix/>
          </a:blip>
          <a:srcRect b="0" l="0" r="69333" t="-1026"/>
          <a:stretch/>
        </p:blipFill>
        <p:spPr>
          <a:xfrm>
            <a:off x="10815638" y="5587410"/>
            <a:ext cx="1100139" cy="107092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1"/>
          <p:cNvSpPr txBox="1"/>
          <p:nvPr>
            <p:ph type="title"/>
          </p:nvPr>
        </p:nvSpPr>
        <p:spPr>
          <a:xfrm>
            <a:off x="648629" y="37627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1606550" y="2230438"/>
            <a:ext cx="8072709" cy="3601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648629" y="37627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4400"/>
              <a:buFont typeface="Georgia"/>
              <a:buNone/>
              <a:defRPr b="0" i="0" sz="4400" u="none" cap="none" strike="noStrike">
                <a:solidFill>
                  <a:srgbClr val="F3702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Relationship Id="rId4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Relationship Id="rId4" Type="http://schemas.openxmlformats.org/officeDocument/2006/relationships/image" Target="../media/image14.png"/><Relationship Id="rId5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Relationship Id="rId5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5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"/>
          <p:cNvSpPr txBox="1"/>
          <p:nvPr>
            <p:ph type="title"/>
          </p:nvPr>
        </p:nvSpPr>
        <p:spPr>
          <a:xfrm>
            <a:off x="1037128" y="233763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4400"/>
              <a:buFont typeface="Georgia"/>
              <a:buNone/>
            </a:pPr>
            <a:r>
              <a:rPr lang="en-US"/>
              <a:t>Stress Management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afefc0a1ae_0_90"/>
          <p:cNvSpPr txBox="1"/>
          <p:nvPr>
            <p:ph type="title"/>
          </p:nvPr>
        </p:nvSpPr>
        <p:spPr>
          <a:xfrm>
            <a:off x="648629" y="376276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 things that make you happy</a:t>
            </a:r>
            <a:endParaRPr/>
          </a:p>
        </p:txBody>
      </p:sp>
      <p:pic>
        <p:nvPicPr>
          <p:cNvPr id="166" name="Google Shape;166;gafefc0a1ae_0_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7527" y="1733798"/>
            <a:ext cx="4405800" cy="35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afefc0a1ae_0_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97039" y="1733797"/>
            <a:ext cx="5011388" cy="3515097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afefc0a1ae_0_90"/>
          <p:cNvSpPr txBox="1"/>
          <p:nvPr/>
        </p:nvSpPr>
        <p:spPr>
          <a:xfrm>
            <a:off x="2199325" y="5419750"/>
            <a:ext cx="2002200" cy="50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Dance</a:t>
            </a:r>
            <a:endParaRPr sz="2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69" name="Google Shape;169;gafefc0a1ae_0_90"/>
          <p:cNvSpPr txBox="1"/>
          <p:nvPr/>
        </p:nvSpPr>
        <p:spPr>
          <a:xfrm>
            <a:off x="7121237" y="5419750"/>
            <a:ext cx="2763000" cy="50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Spend time with friends</a:t>
            </a:r>
            <a:endParaRPr sz="2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afefc0a1ae_0_100"/>
          <p:cNvSpPr txBox="1"/>
          <p:nvPr>
            <p:ph type="title"/>
          </p:nvPr>
        </p:nvSpPr>
        <p:spPr>
          <a:xfrm>
            <a:off x="648629" y="376276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 realistic</a:t>
            </a:r>
            <a:endParaRPr/>
          </a:p>
        </p:txBody>
      </p:sp>
      <p:pic>
        <p:nvPicPr>
          <p:cNvPr id="176" name="Google Shape;176;gafefc0a1ae_0_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0644" y="1688543"/>
            <a:ext cx="4750200" cy="37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afefc0a1ae_0_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70416" y="1688544"/>
            <a:ext cx="5122127" cy="373848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afefc0a1ae_0_100"/>
          <p:cNvSpPr txBox="1"/>
          <p:nvPr/>
        </p:nvSpPr>
        <p:spPr>
          <a:xfrm>
            <a:off x="1747050" y="5616975"/>
            <a:ext cx="2657400" cy="50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Focus on your strengths</a:t>
            </a:r>
            <a:endParaRPr sz="2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9" name="Google Shape;179;gafefc0a1ae_0_100"/>
          <p:cNvSpPr txBox="1"/>
          <p:nvPr/>
        </p:nvSpPr>
        <p:spPr>
          <a:xfrm>
            <a:off x="7134392" y="5616975"/>
            <a:ext cx="2794200" cy="50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Don’t try to be perfect</a:t>
            </a:r>
            <a:endParaRPr sz="2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afefc0a1ae_0_110"/>
          <p:cNvSpPr txBox="1"/>
          <p:nvPr>
            <p:ph type="title"/>
          </p:nvPr>
        </p:nvSpPr>
        <p:spPr>
          <a:xfrm>
            <a:off x="648629" y="376276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Talk to someone</a:t>
            </a:r>
            <a:endParaRPr/>
          </a:p>
        </p:txBody>
      </p:sp>
      <p:pic>
        <p:nvPicPr>
          <p:cNvPr id="186" name="Google Shape;186;gafefc0a1ae_0_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4718" y="1701966"/>
            <a:ext cx="6923400" cy="439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afefc0a1ae_0_117"/>
          <p:cNvSpPr txBox="1"/>
          <p:nvPr>
            <p:ph type="title"/>
          </p:nvPr>
        </p:nvSpPr>
        <p:spPr>
          <a:xfrm>
            <a:off x="648629" y="376276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Learn to relax</a:t>
            </a:r>
            <a:endParaRPr/>
          </a:p>
        </p:txBody>
      </p:sp>
      <p:pic>
        <p:nvPicPr>
          <p:cNvPr id="193" name="Google Shape;193;gafefc0a1ae_0_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632" y="1635974"/>
            <a:ext cx="4809600" cy="34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afefc0a1ae_0_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58720" y="1561721"/>
            <a:ext cx="4905498" cy="3604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afefc0a1ae_0_127"/>
          <p:cNvSpPr txBox="1"/>
          <p:nvPr>
            <p:ph type="title"/>
          </p:nvPr>
        </p:nvSpPr>
        <p:spPr>
          <a:xfrm>
            <a:off x="648629" y="376276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Negative ways to deal with stress</a:t>
            </a:r>
            <a:endParaRPr/>
          </a:p>
        </p:txBody>
      </p:sp>
      <p:pic>
        <p:nvPicPr>
          <p:cNvPr id="201" name="Google Shape;201;gafefc0a1ae_0_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1326" y="1701968"/>
            <a:ext cx="5137881" cy="409553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afefc0a1ae_0_127"/>
          <p:cNvSpPr txBox="1"/>
          <p:nvPr/>
        </p:nvSpPr>
        <p:spPr>
          <a:xfrm>
            <a:off x="989150" y="2259338"/>
            <a:ext cx="38667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540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Narrow"/>
              <a:buChar char="•"/>
            </a:pPr>
            <a:r>
              <a:rPr b="1" lang="en-US" sz="4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  <a:r>
              <a:rPr b="1" lang="en-US" sz="4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Bullying</a:t>
            </a:r>
            <a:endParaRPr b="1" sz="2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54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Narrow"/>
              <a:buChar char="•"/>
            </a:pPr>
            <a:r>
              <a:rPr b="1" lang="en-US" sz="4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  <a:r>
              <a:rPr b="1" lang="en-US" sz="4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Fighting</a:t>
            </a:r>
            <a:endParaRPr b="1" sz="2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54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Narrow"/>
              <a:buChar char="•"/>
            </a:pPr>
            <a:r>
              <a:rPr b="1" lang="en-US" sz="4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  <a:r>
              <a:rPr b="1" lang="en-US" sz="4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Skipping school</a:t>
            </a:r>
            <a:endParaRPr b="1" sz="2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54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Narrow"/>
              <a:buChar char="•"/>
            </a:pPr>
            <a:r>
              <a:rPr b="1" lang="en-US" sz="4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  <a:r>
              <a:rPr b="1" lang="en-US" sz="4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Alcohol, drugs</a:t>
            </a:r>
            <a:endParaRPr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fefc0a1ae_0_136"/>
          <p:cNvSpPr txBox="1"/>
          <p:nvPr>
            <p:ph type="title"/>
          </p:nvPr>
        </p:nvSpPr>
        <p:spPr>
          <a:xfrm>
            <a:off x="648629" y="376276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Signs you should seek help</a:t>
            </a:r>
            <a:endParaRPr/>
          </a:p>
        </p:txBody>
      </p:sp>
      <p:pic>
        <p:nvPicPr>
          <p:cNvPr id="209" name="Google Shape;209;gafefc0a1ae_0_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4144" y="1554135"/>
            <a:ext cx="6804560" cy="233943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afefc0a1ae_0_136"/>
          <p:cNvSpPr txBox="1"/>
          <p:nvPr/>
        </p:nvSpPr>
        <p:spPr>
          <a:xfrm>
            <a:off x="2573100" y="4126775"/>
            <a:ext cx="6735600" cy="25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b="1" lang="en-US" sz="3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  <a:r>
              <a:rPr b="1" lang="en-US" sz="3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Grades are dropping</a:t>
            </a:r>
            <a:endParaRPr sz="2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b="1" lang="en-US" sz="3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  <a:r>
              <a:rPr b="1" lang="en-US" sz="3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Tired all the time</a:t>
            </a:r>
            <a:endParaRPr sz="2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b="1" lang="en-US" sz="3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  <a:r>
              <a:rPr b="1" lang="en-US" sz="3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Headaches, stomach aches</a:t>
            </a:r>
            <a:endParaRPr sz="2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b="1" lang="en-US" sz="3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  <a:r>
              <a:rPr b="1" lang="en-US" sz="3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Feeling sad or hopeless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afefc0a1ae_0_0"/>
          <p:cNvSpPr txBox="1"/>
          <p:nvPr>
            <p:ph type="title"/>
          </p:nvPr>
        </p:nvSpPr>
        <p:spPr>
          <a:xfrm>
            <a:off x="648629" y="376276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stress?</a:t>
            </a:r>
            <a:endParaRPr/>
          </a:p>
        </p:txBody>
      </p:sp>
      <p:pic>
        <p:nvPicPr>
          <p:cNvPr id="88" name="Google Shape;88;gafefc0a1a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3293" y="1588338"/>
            <a:ext cx="6481500" cy="46653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afefc0a1ae_0_7"/>
          <p:cNvSpPr txBox="1"/>
          <p:nvPr>
            <p:ph type="title"/>
          </p:nvPr>
        </p:nvSpPr>
        <p:spPr>
          <a:xfrm>
            <a:off x="648629" y="376276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37023"/>
              </a:buClr>
              <a:buSzPts val="4400"/>
              <a:buFont typeface="Georgia"/>
              <a:buNone/>
            </a:pPr>
            <a:r>
              <a:rPr lang="en-US"/>
              <a:t>Stress is the body’s natural reaction to changes and challenges</a:t>
            </a:r>
            <a:endParaRPr/>
          </a:p>
        </p:txBody>
      </p:sp>
      <p:pic>
        <p:nvPicPr>
          <p:cNvPr id="95" name="Google Shape;95;gafefc0a1ae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365" y="2204603"/>
            <a:ext cx="3681300" cy="35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afefc0a1ae_0_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14173" y="1986267"/>
            <a:ext cx="3380135" cy="288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afefc0a1ae_0_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72104" y="1597230"/>
            <a:ext cx="3336965" cy="366353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afefc0a1ae_0_7"/>
          <p:cNvSpPr txBox="1"/>
          <p:nvPr/>
        </p:nvSpPr>
        <p:spPr>
          <a:xfrm>
            <a:off x="1373925" y="5961525"/>
            <a:ext cx="2002200" cy="50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School</a:t>
            </a:r>
            <a:endParaRPr sz="2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9" name="Google Shape;99;gafefc0a1ae_0_7"/>
          <p:cNvSpPr txBox="1"/>
          <p:nvPr/>
        </p:nvSpPr>
        <p:spPr>
          <a:xfrm>
            <a:off x="8372100" y="5453625"/>
            <a:ext cx="2002200" cy="50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Sports</a:t>
            </a:r>
            <a:endParaRPr sz="2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0" name="Google Shape;100;gafefc0a1ae_0_7"/>
          <p:cNvSpPr txBox="1"/>
          <p:nvPr/>
        </p:nvSpPr>
        <p:spPr>
          <a:xfrm>
            <a:off x="5094900" y="5041150"/>
            <a:ext cx="2002200" cy="50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Illness</a:t>
            </a:r>
            <a:endParaRPr sz="2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afefc0a1ae_0_21"/>
          <p:cNvSpPr txBox="1"/>
          <p:nvPr>
            <p:ph type="title"/>
          </p:nvPr>
        </p:nvSpPr>
        <p:spPr>
          <a:xfrm>
            <a:off x="648629" y="376276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Stress is the body’s way of preparing to meet a tough situation</a:t>
            </a:r>
            <a:endParaRPr/>
          </a:p>
        </p:txBody>
      </p:sp>
      <p:pic>
        <p:nvPicPr>
          <p:cNvPr id="107" name="Google Shape;107;gafefc0a1ae_0_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762" y="1783358"/>
            <a:ext cx="3871500" cy="35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afefc0a1ae_0_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75117" y="2873829"/>
            <a:ext cx="3657599" cy="344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afefc0a1ae_0_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2717" y="1731722"/>
            <a:ext cx="3600493" cy="361630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afefc0a1ae_0_21"/>
          <p:cNvSpPr txBox="1"/>
          <p:nvPr/>
        </p:nvSpPr>
        <p:spPr>
          <a:xfrm>
            <a:off x="1338400" y="5190550"/>
            <a:ext cx="2002200" cy="50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Stamina</a:t>
            </a:r>
            <a:endParaRPr sz="2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1" name="Google Shape;111;gafefc0a1ae_0_21"/>
          <p:cNvSpPr txBox="1"/>
          <p:nvPr/>
        </p:nvSpPr>
        <p:spPr>
          <a:xfrm>
            <a:off x="5094900" y="5961525"/>
            <a:ext cx="2002200" cy="50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Strengthl</a:t>
            </a:r>
            <a:endParaRPr sz="2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2" name="Google Shape;112;gafefc0a1ae_0_21"/>
          <p:cNvSpPr txBox="1"/>
          <p:nvPr/>
        </p:nvSpPr>
        <p:spPr>
          <a:xfrm>
            <a:off x="8731863" y="5190550"/>
            <a:ext cx="2002200" cy="50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Focus</a:t>
            </a:r>
            <a:endParaRPr sz="2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afefc0a1ae_0_35"/>
          <p:cNvSpPr txBox="1"/>
          <p:nvPr>
            <p:ph type="title"/>
          </p:nvPr>
        </p:nvSpPr>
        <p:spPr>
          <a:xfrm>
            <a:off x="648629" y="376276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Some level of stress is normal for everyone, but too much is overwhelming</a:t>
            </a:r>
            <a:endParaRPr/>
          </a:p>
        </p:txBody>
      </p:sp>
      <p:pic>
        <p:nvPicPr>
          <p:cNvPr id="119" name="Google Shape;119;gafefc0a1ae_0_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9012" y="1841852"/>
            <a:ext cx="4014000" cy="454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afefc0a1ae_0_42"/>
          <p:cNvSpPr txBox="1"/>
          <p:nvPr>
            <p:ph type="title"/>
          </p:nvPr>
        </p:nvSpPr>
        <p:spPr>
          <a:xfrm>
            <a:off x="648629" y="376276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all react to stress in different ways</a:t>
            </a:r>
            <a:endParaRPr/>
          </a:p>
        </p:txBody>
      </p:sp>
      <p:pic>
        <p:nvPicPr>
          <p:cNvPr id="126" name="Google Shape;126;gafefc0a1ae_0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637" y="1701987"/>
            <a:ext cx="4085100" cy="28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afefc0a1ae_0_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8879" y="2460329"/>
            <a:ext cx="2991186" cy="2796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afefc0a1ae_0_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11033" y="1701969"/>
            <a:ext cx="2553195" cy="268652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afefc0a1ae_0_42"/>
          <p:cNvSpPr txBox="1"/>
          <p:nvPr/>
        </p:nvSpPr>
        <p:spPr>
          <a:xfrm>
            <a:off x="1457075" y="4553175"/>
            <a:ext cx="2002200" cy="50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Anger</a:t>
            </a:r>
            <a:endParaRPr sz="2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30" name="Google Shape;130;gafefc0a1ae_0_42"/>
          <p:cNvSpPr txBox="1"/>
          <p:nvPr/>
        </p:nvSpPr>
        <p:spPr>
          <a:xfrm>
            <a:off x="5233375" y="5256550"/>
            <a:ext cx="2002200" cy="50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Frustration</a:t>
            </a:r>
            <a:endParaRPr sz="2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31" name="Google Shape;131;gafefc0a1ae_0_42"/>
          <p:cNvSpPr txBox="1"/>
          <p:nvPr/>
        </p:nvSpPr>
        <p:spPr>
          <a:xfrm>
            <a:off x="8886525" y="4553175"/>
            <a:ext cx="2002200" cy="50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Sadness</a:t>
            </a:r>
            <a:endParaRPr sz="2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afefc0a1ae_0_58"/>
          <p:cNvSpPr txBox="1"/>
          <p:nvPr>
            <p:ph type="title"/>
          </p:nvPr>
        </p:nvSpPr>
        <p:spPr>
          <a:xfrm>
            <a:off x="838204" y="2766151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Pause til Part 4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afefc0a1ae_0_64"/>
          <p:cNvSpPr txBox="1"/>
          <p:nvPr>
            <p:ph type="title"/>
          </p:nvPr>
        </p:nvSpPr>
        <p:spPr>
          <a:xfrm>
            <a:off x="648629" y="376276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Ways to keep stress under control</a:t>
            </a:r>
            <a:endParaRPr/>
          </a:p>
        </p:txBody>
      </p:sp>
      <p:pic>
        <p:nvPicPr>
          <p:cNvPr id="144" name="Google Shape;144;gafefc0a1ae_0_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543513"/>
            <a:ext cx="3971400" cy="22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afefc0a1ae_0_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19486" y="1543588"/>
            <a:ext cx="3743446" cy="225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afefc0a1ae_0_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16977" y="3998522"/>
            <a:ext cx="4156362" cy="256050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afefc0a1ae_0_64"/>
          <p:cNvSpPr txBox="1"/>
          <p:nvPr/>
        </p:nvSpPr>
        <p:spPr>
          <a:xfrm>
            <a:off x="1262850" y="3998525"/>
            <a:ext cx="2002200" cy="50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Eat Well</a:t>
            </a:r>
            <a:endParaRPr sz="2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48" name="Google Shape;148;gafefc0a1ae_0_64"/>
          <p:cNvSpPr txBox="1"/>
          <p:nvPr/>
        </p:nvSpPr>
        <p:spPr>
          <a:xfrm>
            <a:off x="8064075" y="5617000"/>
            <a:ext cx="2002200" cy="50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Exercise</a:t>
            </a:r>
            <a:endParaRPr sz="2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49" name="Google Shape;149;gafefc0a1ae_0_64"/>
          <p:cNvSpPr txBox="1"/>
          <p:nvPr/>
        </p:nvSpPr>
        <p:spPr>
          <a:xfrm>
            <a:off x="8903750" y="3998525"/>
            <a:ext cx="2002200" cy="50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Get Good Sleep</a:t>
            </a:r>
            <a:endParaRPr sz="2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afefc0a1ae_0_78"/>
          <p:cNvSpPr txBox="1"/>
          <p:nvPr>
            <p:ph type="title"/>
          </p:nvPr>
        </p:nvSpPr>
        <p:spPr>
          <a:xfrm>
            <a:off x="648629" y="376276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 your life skills</a:t>
            </a:r>
            <a:endParaRPr/>
          </a:p>
        </p:txBody>
      </p:sp>
      <p:pic>
        <p:nvPicPr>
          <p:cNvPr id="156" name="Google Shape;156;gafefc0a1ae_0_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128" y="1676838"/>
            <a:ext cx="4785900" cy="350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afefc0a1ae_0_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9255" y="2193522"/>
            <a:ext cx="5059878" cy="337552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afefc0a1ae_0_78"/>
          <p:cNvSpPr txBox="1"/>
          <p:nvPr/>
        </p:nvSpPr>
        <p:spPr>
          <a:xfrm>
            <a:off x="2257975" y="5419750"/>
            <a:ext cx="2002200" cy="50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Communication</a:t>
            </a:r>
            <a:endParaRPr sz="2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59" name="Google Shape;159;gafefc0a1ae_0_78"/>
          <p:cNvSpPr txBox="1"/>
          <p:nvPr/>
        </p:nvSpPr>
        <p:spPr>
          <a:xfrm>
            <a:off x="7648088" y="1433013"/>
            <a:ext cx="2002200" cy="50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Problem Solving</a:t>
            </a:r>
            <a:endParaRPr sz="26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ustom 2">
      <a:dk1>
        <a:srgbClr val="1E3349"/>
      </a:dk1>
      <a:lt1>
        <a:srgbClr val="FFFFFF"/>
      </a:lt1>
      <a:dk2>
        <a:srgbClr val="1E3349"/>
      </a:dk2>
      <a:lt2>
        <a:srgbClr val="FEFFFF"/>
      </a:lt2>
      <a:accent1>
        <a:srgbClr val="F1713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2020-10-27T14:10:42Z</dcterms:created>
  <dc:creator>Nancy Behnke</dc:creator>
</cp:coreProperties>
</file>